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6" r:id="rId3"/>
    <p:sldId id="267" r:id="rId4"/>
    <p:sldId id="274" r:id="rId5"/>
    <p:sldId id="268" r:id="rId6"/>
    <p:sldId id="269" r:id="rId7"/>
    <p:sldId id="270" r:id="rId8"/>
    <p:sldId id="271" r:id="rId9"/>
    <p:sldId id="273" r:id="rId10"/>
    <p:sldId id="272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Wireless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Raspberry</a:t>
            </a:r>
            <a:r>
              <a:rPr lang="fr-FR" dirty="0"/>
              <a:t> 3B, 4B, 0W possèdent le Bluetooth par défaut</a:t>
            </a:r>
          </a:p>
          <a:p>
            <a:pPr lvl="1"/>
            <a:r>
              <a:rPr lang="fr-FR" dirty="0"/>
              <a:t>Hélas l'outil Bluetooth de LX est mauvais</a:t>
            </a:r>
          </a:p>
          <a:p>
            <a:pPr lvl="1"/>
            <a:r>
              <a:rPr lang="fr-FR" dirty="0" err="1"/>
              <a:t>Blueman</a:t>
            </a:r>
            <a:r>
              <a:rPr lang="fr-FR" dirty="0"/>
              <a:t> est une meilleur alternative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blueman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38925" y="3013312"/>
            <a:ext cx="2505075" cy="384810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-18925" y="3803526"/>
            <a:ext cx="2239516" cy="305447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704128" y="4797152"/>
            <a:ext cx="3750008" cy="12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9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PyBluez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PyBluez</a:t>
            </a:r>
            <a:r>
              <a:rPr lang="fr-FR" dirty="0"/>
              <a:t> est la librairie Python pour le </a:t>
            </a:r>
            <a:r>
              <a:rPr lang="fr-FR" dirty="0" err="1"/>
              <a:t>bluetooth</a:t>
            </a:r>
            <a:endParaRPr lang="fr-FR" dirty="0"/>
          </a:p>
          <a:p>
            <a:r>
              <a:rPr lang="fr-FR" dirty="0"/>
              <a:t>Installation parfois délicate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apt-get </a:t>
            </a:r>
            <a:r>
              <a:rPr lang="fr-FR" dirty="0" err="1"/>
              <a:t>install</a:t>
            </a:r>
            <a:r>
              <a:rPr lang="fr-FR" dirty="0"/>
              <a:t> -y libbluetooth3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</a:t>
            </a:r>
            <a:r>
              <a:rPr lang="fr-FR" dirty="0" err="1"/>
              <a:t>bluetooth</a:t>
            </a:r>
            <a:r>
              <a:rPr lang="fr-FR" dirty="0"/>
              <a:t> </a:t>
            </a:r>
            <a:r>
              <a:rPr lang="fr-FR" dirty="0" err="1"/>
              <a:t>libbluetooth-dev</a:t>
            </a:r>
            <a:endParaRPr lang="fr-FR" dirty="0"/>
          </a:p>
          <a:p>
            <a:pPr lvl="1"/>
            <a:r>
              <a:rPr lang="fr-FR" dirty="0"/>
              <a:t>pip3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PyBluez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85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PyBluez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mode maitre l'installation est cette fois très difficile</a:t>
            </a:r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nano /</a:t>
            </a:r>
            <a:r>
              <a:rPr lang="fr-FR" sz="1400" dirty="0" err="1"/>
              <a:t>etc</a:t>
            </a:r>
            <a:r>
              <a:rPr lang="fr-FR" sz="1400" dirty="0"/>
              <a:t>/</a:t>
            </a:r>
            <a:r>
              <a:rPr lang="fr-FR" sz="1400" dirty="0" err="1"/>
              <a:t>systemd</a:t>
            </a:r>
            <a:r>
              <a:rPr lang="fr-FR" sz="1400" dirty="0"/>
              <a:t>/system/</a:t>
            </a:r>
            <a:r>
              <a:rPr lang="fr-FR" sz="1400" dirty="0" err="1"/>
              <a:t>dbus-org.bluez.service</a:t>
            </a:r>
            <a:endParaRPr lang="fr-FR" sz="1400" dirty="0"/>
          </a:p>
          <a:p>
            <a:pPr lvl="1"/>
            <a:r>
              <a:rPr lang="fr-FR" sz="1400" dirty="0" err="1"/>
              <a:t>Add</a:t>
            </a:r>
            <a:r>
              <a:rPr lang="fr-FR" sz="1400" dirty="0"/>
              <a:t> –C at the end of </a:t>
            </a:r>
            <a:r>
              <a:rPr lang="fr-FR" sz="1400" dirty="0" err="1"/>
              <a:t>ExecStart</a:t>
            </a:r>
            <a:r>
              <a:rPr lang="fr-FR" sz="1400" dirty="0"/>
              <a:t>=/</a:t>
            </a:r>
            <a:r>
              <a:rPr lang="fr-FR" sz="1400" dirty="0" err="1"/>
              <a:t>usr</a:t>
            </a:r>
            <a:r>
              <a:rPr lang="fr-FR" sz="1400" dirty="0"/>
              <a:t>/lib/</a:t>
            </a:r>
            <a:r>
              <a:rPr lang="fr-FR" sz="1400" dirty="0" err="1"/>
              <a:t>bluetooth</a:t>
            </a:r>
            <a:r>
              <a:rPr lang="fr-FR" sz="1400" dirty="0"/>
              <a:t>/</a:t>
            </a:r>
            <a:r>
              <a:rPr lang="fr-FR" sz="1400" dirty="0" err="1"/>
              <a:t>bluetoothd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sdptool</a:t>
            </a:r>
            <a:r>
              <a:rPr lang="fr-FR" sz="1400" dirty="0"/>
              <a:t> </a:t>
            </a:r>
            <a:r>
              <a:rPr lang="fr-FR" sz="1400" dirty="0" err="1"/>
              <a:t>add</a:t>
            </a:r>
            <a:r>
              <a:rPr lang="fr-FR" sz="1400" dirty="0"/>
              <a:t> SP</a:t>
            </a:r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daemon-</a:t>
            </a:r>
            <a:r>
              <a:rPr lang="fr-FR" sz="1400" dirty="0" err="1"/>
              <a:t>reload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service </a:t>
            </a:r>
            <a:r>
              <a:rPr lang="fr-FR" sz="1400" dirty="0" err="1"/>
              <a:t>bluetooth</a:t>
            </a:r>
            <a:r>
              <a:rPr lang="fr-FR" sz="1400" dirty="0"/>
              <a:t> restart</a:t>
            </a:r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usermod</a:t>
            </a:r>
            <a:r>
              <a:rPr lang="fr-FR" sz="1400" dirty="0"/>
              <a:t> -G </a:t>
            </a:r>
            <a:r>
              <a:rPr lang="fr-FR" sz="1400" dirty="0" err="1"/>
              <a:t>bluetooth</a:t>
            </a:r>
            <a:r>
              <a:rPr lang="fr-FR" sz="1400" dirty="0"/>
              <a:t> -a pi</a:t>
            </a:r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chgrp</a:t>
            </a:r>
            <a:r>
              <a:rPr lang="fr-FR" sz="1400" dirty="0"/>
              <a:t> </a:t>
            </a:r>
            <a:r>
              <a:rPr lang="fr-FR" sz="1400" dirty="0" err="1"/>
              <a:t>bluetooth</a:t>
            </a:r>
            <a:r>
              <a:rPr lang="fr-FR" sz="1400" dirty="0"/>
              <a:t> /var/</a:t>
            </a:r>
            <a:r>
              <a:rPr lang="fr-FR" sz="1400" dirty="0" err="1"/>
              <a:t>run</a:t>
            </a:r>
            <a:r>
              <a:rPr lang="fr-FR" sz="1400" dirty="0"/>
              <a:t>/</a:t>
            </a:r>
            <a:r>
              <a:rPr lang="fr-FR" sz="1400" dirty="0" err="1"/>
              <a:t>sdp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cp</a:t>
            </a:r>
            <a:r>
              <a:rPr lang="fr-FR" sz="1400" dirty="0"/>
              <a:t> config/var-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r>
              <a:rPr lang="fr-FR" sz="1400" dirty="0"/>
              <a:t> /</a:t>
            </a:r>
            <a:r>
              <a:rPr lang="fr-FR" sz="1400" dirty="0" err="1"/>
              <a:t>etc</a:t>
            </a:r>
            <a:r>
              <a:rPr lang="fr-FR" sz="1400" dirty="0"/>
              <a:t>/</a:t>
            </a:r>
            <a:r>
              <a:rPr lang="fr-FR" sz="1400" dirty="0" err="1"/>
              <a:t>systemd</a:t>
            </a:r>
            <a:r>
              <a:rPr lang="fr-FR" sz="1400" dirty="0"/>
              <a:t>/system/var-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cp</a:t>
            </a:r>
            <a:r>
              <a:rPr lang="fr-FR" sz="1400" dirty="0"/>
              <a:t> config/var-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sdp.service</a:t>
            </a:r>
            <a:r>
              <a:rPr lang="fr-FR" sz="1400" dirty="0"/>
              <a:t> /</a:t>
            </a:r>
            <a:r>
              <a:rPr lang="fr-FR" sz="1400" dirty="0" err="1"/>
              <a:t>etc</a:t>
            </a:r>
            <a:r>
              <a:rPr lang="fr-FR" sz="1400" dirty="0"/>
              <a:t>/</a:t>
            </a:r>
            <a:r>
              <a:rPr lang="fr-FR" sz="1400" dirty="0" err="1"/>
              <a:t>systemd</a:t>
            </a:r>
            <a:r>
              <a:rPr lang="fr-FR" sz="1400" dirty="0"/>
              <a:t>/system/var-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sdp.service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daemon-</a:t>
            </a:r>
            <a:r>
              <a:rPr lang="fr-FR" sz="1400" dirty="0" err="1"/>
              <a:t>reload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</a:t>
            </a:r>
            <a:r>
              <a:rPr lang="fr-FR" sz="1400" dirty="0" err="1"/>
              <a:t>enable</a:t>
            </a:r>
            <a:r>
              <a:rPr lang="fr-FR" sz="1400" dirty="0"/>
              <a:t> 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</a:t>
            </a:r>
            <a:r>
              <a:rPr lang="fr-FR" sz="1400" dirty="0" err="1"/>
              <a:t>enable</a:t>
            </a:r>
            <a:r>
              <a:rPr lang="fr-FR" sz="1400" dirty="0"/>
              <a:t> 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sdp.service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</a:t>
            </a:r>
            <a:r>
              <a:rPr lang="fr-FR" sz="1400" dirty="0" err="1"/>
              <a:t>start</a:t>
            </a:r>
            <a:r>
              <a:rPr lang="fr-FR" sz="1400" dirty="0"/>
              <a:t> 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usermod</a:t>
            </a:r>
            <a:r>
              <a:rPr lang="fr-FR" sz="1400" dirty="0"/>
              <a:t> -</a:t>
            </a:r>
            <a:r>
              <a:rPr lang="fr-FR" sz="1400" dirty="0" err="1"/>
              <a:t>aG</a:t>
            </a:r>
            <a:r>
              <a:rPr lang="fr-FR" sz="1400" dirty="0"/>
              <a:t> </a:t>
            </a:r>
            <a:r>
              <a:rPr lang="fr-FR" sz="1400" dirty="0" err="1"/>
              <a:t>bluetooth</a:t>
            </a:r>
            <a:r>
              <a:rPr lang="fr-FR" sz="1400" dirty="0"/>
              <a:t> pi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166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PyBluez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import </a:t>
            </a:r>
            <a:r>
              <a:rPr lang="fr-FR" sz="2400" dirty="0" err="1"/>
              <a:t>bluetooth</a:t>
            </a:r>
            <a:endParaRPr lang="fr-FR" sz="2400" dirty="0"/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bluetooth.BluetoothSocket</a:t>
            </a:r>
            <a:r>
              <a:rPr lang="fr-FR" sz="2400" dirty="0"/>
              <a:t>(</a:t>
            </a:r>
            <a:r>
              <a:rPr lang="fr-FR" sz="2400" dirty="0" err="1"/>
              <a:t>bluetooth.RFCOMM</a:t>
            </a:r>
            <a:r>
              <a:rPr lang="fr-FR" sz="2400" dirty="0"/>
              <a:t>)</a:t>
            </a:r>
          </a:p>
          <a:p>
            <a:pPr lvl="1"/>
            <a:r>
              <a:rPr lang="fr-FR" sz="2000" dirty="0"/>
              <a:t>Instanciation</a:t>
            </a:r>
          </a:p>
          <a:p>
            <a:r>
              <a:rPr lang="fr-FR" sz="2400" dirty="0" err="1"/>
              <a:t>sock.connect</a:t>
            </a:r>
            <a:r>
              <a:rPr lang="fr-FR" sz="2400" dirty="0"/>
              <a:t>(("00:0E:EA:CF:47:5A", 1))</a:t>
            </a:r>
          </a:p>
          <a:p>
            <a:pPr lvl="1"/>
            <a:r>
              <a:rPr lang="fr-FR" sz="2000" dirty="0"/>
              <a:t>Initialise la connexion sur l'adresse MAC et le port 1</a:t>
            </a:r>
          </a:p>
          <a:p>
            <a:pPr lvl="1"/>
            <a:r>
              <a:rPr lang="fr-FR" sz="2000" dirty="0"/>
              <a:t>50 ports disponibles</a:t>
            </a:r>
          </a:p>
          <a:p>
            <a:r>
              <a:rPr lang="fr-FR" sz="2400" dirty="0"/>
              <a:t>data = </a:t>
            </a:r>
            <a:r>
              <a:rPr lang="fr-FR" sz="2400" dirty="0" err="1"/>
              <a:t>sock.recv</a:t>
            </a:r>
            <a:r>
              <a:rPr lang="fr-FR" sz="2400" dirty="0"/>
              <a:t>(1024)</a:t>
            </a:r>
          </a:p>
          <a:p>
            <a:pPr lvl="1"/>
            <a:r>
              <a:rPr lang="fr-FR" sz="2000" dirty="0"/>
              <a:t>Lit le buffer BT jusqu'à 1024 caractères, nécessite un </a:t>
            </a:r>
            <a:r>
              <a:rPr lang="fr-FR" sz="2000" dirty="0" err="1"/>
              <a:t>decode</a:t>
            </a:r>
            <a:r>
              <a:rPr lang="fr-FR" sz="2000" dirty="0"/>
              <a:t>() pour lire la chaine</a:t>
            </a:r>
          </a:p>
          <a:p>
            <a:r>
              <a:rPr lang="fr-FR" sz="2400" dirty="0" err="1"/>
              <a:t>sock.send</a:t>
            </a:r>
            <a:r>
              <a:rPr lang="fr-FR" sz="2400" dirty="0"/>
              <a:t>("Hello\</a:t>
            </a:r>
            <a:r>
              <a:rPr lang="fr-FR" sz="2400" dirty="0" err="1"/>
              <a:t>n".encode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Ecrit</a:t>
            </a:r>
          </a:p>
          <a:p>
            <a:r>
              <a:rPr lang="fr-FR" sz="2400" dirty="0" err="1"/>
              <a:t>sock.close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Ferme la connexion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6391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code permet d'avoir un </a:t>
            </a:r>
            <a:r>
              <a:rPr lang="fr-FR" dirty="0" err="1"/>
              <a:t>readline</a:t>
            </a:r>
            <a:r>
              <a:rPr lang="fr-FR" dirty="0"/>
              <a:t> comme dans la liaison série</a:t>
            </a:r>
          </a:p>
          <a:p>
            <a:pPr marL="457200" lvl="1" indent="0">
              <a:buNone/>
            </a:pPr>
            <a:r>
              <a:rPr lang="en-US" dirty="0"/>
              <a:t>def </a:t>
            </a:r>
            <a:r>
              <a:rPr lang="en-US" dirty="0" err="1"/>
              <a:t>readline</a:t>
            </a:r>
            <a:r>
              <a:rPr lang="en-US" dirty="0"/>
              <a:t>(self):</a:t>
            </a:r>
          </a:p>
          <a:p>
            <a:pPr marL="457200" lvl="1" indent="0">
              <a:buNone/>
            </a:pPr>
            <a:r>
              <a:rPr lang="en-US" dirty="0"/>
              <a:t>        s = ""</a:t>
            </a:r>
          </a:p>
          <a:p>
            <a:pPr marL="457200" lvl="1" indent="0">
              <a:buNone/>
            </a:pPr>
            <a:r>
              <a:rPr lang="en-US" dirty="0"/>
              <a:t>        while (data != '\n'):</a:t>
            </a:r>
          </a:p>
          <a:p>
            <a:pPr marL="457200" lvl="1" indent="0">
              <a:buNone/>
            </a:pPr>
            <a:r>
              <a:rPr lang="en-US" dirty="0"/>
              <a:t>            data = </a:t>
            </a:r>
            <a:r>
              <a:rPr lang="en-US" dirty="0" err="1"/>
              <a:t>self.recv</a:t>
            </a:r>
            <a:r>
              <a:rPr lang="en-US" dirty="0"/>
              <a:t>(1).decode()</a:t>
            </a:r>
          </a:p>
          <a:p>
            <a:pPr marL="457200" lvl="1" indent="0">
              <a:buNone/>
            </a:pPr>
            <a:r>
              <a:rPr lang="en-US" dirty="0"/>
              <a:t>            s += data</a:t>
            </a:r>
          </a:p>
          <a:p>
            <a:pPr marL="457200" lvl="1" indent="0">
              <a:buNone/>
            </a:pPr>
            <a:r>
              <a:rPr lang="en-US" dirty="0"/>
              <a:t>        return 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13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BT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uuid</a:t>
            </a:r>
            <a:r>
              <a:rPr lang="fr-FR" sz="2400" dirty="0"/>
              <a:t> = "94f39d29-7d6d-437d-973b-fba39e49d4ee"</a:t>
            </a:r>
          </a:p>
          <a:p>
            <a:pPr lvl="1"/>
            <a:r>
              <a:rPr lang="fr-FR" sz="2000" dirty="0"/>
              <a:t>id du service BT</a:t>
            </a:r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bluetooth.BluetoothSocket</a:t>
            </a:r>
            <a:r>
              <a:rPr lang="fr-FR" sz="2400" dirty="0"/>
              <a:t>(</a:t>
            </a:r>
            <a:r>
              <a:rPr lang="fr-FR" sz="2400" dirty="0" err="1"/>
              <a:t>bluetooth.RFCOMM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sock.bind</a:t>
            </a:r>
            <a:r>
              <a:rPr lang="fr-FR" sz="2400" dirty="0"/>
              <a:t>(("", 0))</a:t>
            </a:r>
          </a:p>
          <a:p>
            <a:pPr lvl="1"/>
            <a:r>
              <a:rPr lang="fr-FR" sz="2000" dirty="0"/>
              <a:t>Démarre le service sur le </a:t>
            </a:r>
            <a:r>
              <a:rPr lang="fr-FR" sz="2000" dirty="0" err="1"/>
              <a:t>raspberry</a:t>
            </a:r>
            <a:r>
              <a:rPr lang="fr-FR" sz="2000" dirty="0"/>
              <a:t> sur le premier port disponible</a:t>
            </a:r>
          </a:p>
          <a:p>
            <a:r>
              <a:rPr lang="fr-FR" sz="2400" dirty="0" err="1"/>
              <a:t>sock.listen</a:t>
            </a:r>
            <a:r>
              <a:rPr lang="fr-FR" sz="2400" dirty="0"/>
              <a:t>(1)</a:t>
            </a:r>
          </a:p>
          <a:p>
            <a:pPr lvl="1"/>
            <a:r>
              <a:rPr lang="fr-FR" sz="2000" dirty="0"/>
              <a:t>Attend une connexion</a:t>
            </a:r>
          </a:p>
          <a:p>
            <a:r>
              <a:rPr lang="fr-FR" sz="2400" dirty="0" err="1"/>
              <a:t>bluetooth.advertise_service</a:t>
            </a:r>
            <a:r>
              <a:rPr lang="fr-FR" sz="2400" dirty="0"/>
              <a:t>(</a:t>
            </a:r>
            <a:r>
              <a:rPr lang="fr-FR" sz="2400" dirty="0" err="1"/>
              <a:t>self.sock</a:t>
            </a:r>
            <a:r>
              <a:rPr lang="fr-FR" sz="2400" dirty="0"/>
              <a:t>, </a:t>
            </a:r>
            <a:r>
              <a:rPr lang="fr-FR" sz="2400" dirty="0" err="1"/>
              <a:t>self.service</a:t>
            </a:r>
            <a:r>
              <a:rPr lang="fr-FR" sz="2400" dirty="0"/>
              <a:t> , </a:t>
            </a:r>
            <a:r>
              <a:rPr lang="fr-FR" sz="2400" dirty="0" err="1"/>
              <a:t>self.uuid</a:t>
            </a:r>
            <a:r>
              <a:rPr lang="fr-FR" sz="2400" dirty="0"/>
              <a:t>, [</a:t>
            </a:r>
            <a:r>
              <a:rPr lang="fr-FR" sz="2400" dirty="0" err="1"/>
              <a:t>uuid</a:t>
            </a:r>
            <a:r>
              <a:rPr lang="fr-FR" sz="2400" dirty="0"/>
              <a:t>, </a:t>
            </a:r>
            <a:r>
              <a:rPr lang="fr-FR" sz="2400" dirty="0" err="1"/>
              <a:t>bluetooth.SERIAL_PORT_CLASS</a:t>
            </a:r>
            <a:r>
              <a:rPr lang="fr-FR" sz="2400" dirty="0"/>
              <a:t>], [</a:t>
            </a:r>
            <a:r>
              <a:rPr lang="fr-FR" sz="2400" dirty="0" err="1"/>
              <a:t>bluetooth.SERIAL_PORT_PROFILE</a:t>
            </a:r>
            <a:r>
              <a:rPr lang="fr-FR" sz="2400" dirty="0"/>
              <a:t>])</a:t>
            </a:r>
          </a:p>
          <a:p>
            <a:pPr lvl="1"/>
            <a:r>
              <a:rPr lang="fr-FR" sz="2000" dirty="0"/>
              <a:t>Publie le service</a:t>
            </a:r>
          </a:p>
          <a:p>
            <a:r>
              <a:rPr lang="fr-FR" sz="2400" dirty="0" err="1"/>
              <a:t>clientsock</a:t>
            </a:r>
            <a:r>
              <a:rPr lang="fr-FR" sz="2400" dirty="0"/>
              <a:t>, </a:t>
            </a:r>
            <a:r>
              <a:rPr lang="fr-FR" sz="2400" dirty="0" err="1"/>
              <a:t>clientinfo</a:t>
            </a:r>
            <a:r>
              <a:rPr lang="fr-FR" sz="2400" dirty="0"/>
              <a:t>= </a:t>
            </a:r>
            <a:r>
              <a:rPr lang="fr-FR" sz="2400" dirty="0" err="1"/>
              <a:t>self.sock.accept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Accepte </a:t>
            </a:r>
            <a:r>
              <a:rPr lang="fr-FR" sz="2000"/>
              <a:t>la connexion</a:t>
            </a:r>
            <a:endParaRPr lang="fr-FR" sz="20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5883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liaisons sans fils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liaisons sans fils sont plébiscitées par leur simplicité</a:t>
            </a:r>
          </a:p>
          <a:p>
            <a:r>
              <a:rPr lang="fr-FR" dirty="0"/>
              <a:t>Mais chacune a ces avantages et inconvénient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87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</a:t>
            </a:r>
          </a:p>
          <a:p>
            <a:pPr lvl="1"/>
            <a:r>
              <a:rPr lang="fr-FR" dirty="0"/>
              <a:t>Local Area Network</a:t>
            </a:r>
          </a:p>
          <a:p>
            <a:pPr lvl="1"/>
            <a:r>
              <a:rPr lang="fr-FR" dirty="0"/>
              <a:t>IP</a:t>
            </a:r>
          </a:p>
          <a:p>
            <a:r>
              <a:rPr lang="fr-FR" dirty="0"/>
              <a:t>WAN</a:t>
            </a:r>
          </a:p>
          <a:p>
            <a:pPr lvl="1"/>
            <a:r>
              <a:rPr lang="fr-FR" dirty="0"/>
              <a:t>Wide Area Network</a:t>
            </a:r>
          </a:p>
          <a:p>
            <a:pPr lvl="1"/>
            <a:r>
              <a:rPr lang="fr-FR" dirty="0"/>
              <a:t>Internet - IP - HTTP</a:t>
            </a:r>
          </a:p>
          <a:p>
            <a:r>
              <a:rPr lang="fr-FR" dirty="0"/>
              <a:t>PAN</a:t>
            </a:r>
          </a:p>
          <a:p>
            <a:pPr lvl="1"/>
            <a:r>
              <a:rPr lang="fr-FR" dirty="0" err="1"/>
              <a:t>Personnal</a:t>
            </a:r>
            <a:r>
              <a:rPr lang="fr-FR" dirty="0"/>
              <a:t> Area Network</a:t>
            </a:r>
          </a:p>
          <a:p>
            <a:pPr lvl="1"/>
            <a:r>
              <a:rPr lang="fr-FR" dirty="0"/>
              <a:t>Bluetooth</a:t>
            </a:r>
          </a:p>
          <a:p>
            <a:r>
              <a:rPr lang="fr-FR" dirty="0"/>
              <a:t>HAN</a:t>
            </a:r>
          </a:p>
          <a:p>
            <a:pPr lvl="1"/>
            <a:r>
              <a:rPr lang="fr-FR" dirty="0"/>
              <a:t>Home Area Network</a:t>
            </a:r>
          </a:p>
        </p:txBody>
      </p:sp>
    </p:spTree>
    <p:extLst>
      <p:ext uri="{BB962C8B-B14F-4D97-AF65-F5344CB8AC3E}">
        <p14:creationId xmlns:p14="http://schemas.microsoft.com/office/powerpoint/2010/main" val="358340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ondes radio de type 433MHz sont très utilisés</a:t>
            </a:r>
          </a:p>
          <a:p>
            <a:pPr lvl="1"/>
            <a:r>
              <a:rPr lang="fr-FR" dirty="0"/>
              <a:t>Télécommande</a:t>
            </a:r>
          </a:p>
          <a:p>
            <a:pPr lvl="1"/>
            <a:r>
              <a:rPr lang="fr-FR" dirty="0"/>
              <a:t>Plus limité (soit </a:t>
            </a:r>
            <a:r>
              <a:rPr lang="fr-FR" dirty="0" err="1"/>
              <a:t>Rx</a:t>
            </a:r>
            <a:r>
              <a:rPr lang="fr-FR" dirty="0"/>
              <a:t> soit </a:t>
            </a:r>
            <a:r>
              <a:rPr lang="fr-FR" dirty="0" err="1"/>
              <a:t>Tx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Peu sécurisé</a:t>
            </a:r>
          </a:p>
          <a:p>
            <a:pPr lvl="1"/>
            <a:r>
              <a:rPr lang="fr-FR" dirty="0"/>
              <a:t>Peu chère</a:t>
            </a:r>
          </a:p>
          <a:p>
            <a:pPr lvl="1"/>
            <a:endParaRPr lang="fr-FR" dirty="0"/>
          </a:p>
        </p:txBody>
      </p:sp>
      <p:pic>
        <p:nvPicPr>
          <p:cNvPr id="3074" name="Picture 2" descr="Résultat de recherche d'images pour &quot;433MHz arduino grov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15" y="3272716"/>
            <a:ext cx="4272409" cy="320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1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Wifi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832647" cy="5040560"/>
          </a:xfrm>
        </p:spPr>
        <p:txBody>
          <a:bodyPr/>
          <a:lstStyle/>
          <a:p>
            <a:r>
              <a:rPr lang="fr-FR" dirty="0"/>
              <a:t>Protocole IP de type LAN</a:t>
            </a:r>
          </a:p>
          <a:p>
            <a:pPr lvl="1"/>
            <a:r>
              <a:rPr lang="fr-FR" dirty="0"/>
              <a:t>Energivore</a:t>
            </a:r>
          </a:p>
          <a:p>
            <a:pPr lvl="1"/>
            <a:r>
              <a:rPr lang="fr-FR" dirty="0"/>
              <a:t>Fonctionne comme Ethernet</a:t>
            </a:r>
          </a:p>
          <a:p>
            <a:pPr lvl="1"/>
            <a:r>
              <a:rPr lang="fr-FR" dirty="0"/>
              <a:t>Se configure très facilement sous </a:t>
            </a:r>
            <a:r>
              <a:rPr lang="fr-FR" dirty="0" err="1"/>
              <a:t>Raspbian</a:t>
            </a:r>
            <a:endParaRPr lang="fr-FR" dirty="0"/>
          </a:p>
          <a:p>
            <a:r>
              <a:rPr lang="fr-FR" dirty="0"/>
              <a:t>Deux configurations possibles</a:t>
            </a:r>
          </a:p>
          <a:p>
            <a:pPr lvl="1"/>
            <a:r>
              <a:rPr lang="fr-FR" dirty="0"/>
              <a:t>Avec un routeur (WAN possible)</a:t>
            </a:r>
          </a:p>
          <a:p>
            <a:pPr lvl="1"/>
            <a:r>
              <a:rPr lang="fr-FR" dirty="0"/>
              <a:t>En mode Ad-hoc, le </a:t>
            </a:r>
            <a:r>
              <a:rPr lang="fr-FR" dirty="0" err="1"/>
              <a:t>raspberry</a:t>
            </a:r>
            <a:r>
              <a:rPr lang="fr-FR" dirty="0"/>
              <a:t> se comporte alors comme un routeur</a:t>
            </a:r>
          </a:p>
          <a:p>
            <a:r>
              <a:rPr lang="fr-FR" dirty="0"/>
              <a:t>Se programme avec </a:t>
            </a:r>
            <a:r>
              <a:rPr lang="fr-FR" dirty="0" err="1"/>
              <a:t>Flask</a:t>
            </a:r>
            <a:endParaRPr lang="fr-FR" dirty="0"/>
          </a:p>
          <a:p>
            <a:r>
              <a:rPr lang="fr-FR" dirty="0"/>
              <a:t>Sous </a:t>
            </a:r>
            <a:r>
              <a:rPr lang="fr-FR" dirty="0" err="1"/>
              <a:t>Arduino</a:t>
            </a:r>
            <a:r>
              <a:rPr lang="fr-FR" dirty="0"/>
              <a:t> nécessite un </a:t>
            </a:r>
            <a:r>
              <a:rPr lang="fr-FR" dirty="0" err="1"/>
              <a:t>shield</a:t>
            </a:r>
            <a:r>
              <a:rPr lang="fr-FR" dirty="0"/>
              <a:t> et la librairie </a:t>
            </a:r>
            <a:r>
              <a:rPr lang="fr-FR" dirty="0" err="1"/>
              <a:t>ethernet</a:t>
            </a:r>
            <a:endParaRPr lang="fr-FR" dirty="0"/>
          </a:p>
        </p:txBody>
      </p:sp>
      <p:pic>
        <p:nvPicPr>
          <p:cNvPr id="1026" name="Picture 2" descr="https://store-cdn.arduino.cc/uni/catalog/product/cache/1/image/500x375/f8876a31b63532bbba4e781c30024a0a/s/t/store_a000058_i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05" y="2276872"/>
            <a:ext cx="34563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43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Bluetooth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Bluetooth est un protocole sans fil de type PAN</a:t>
            </a:r>
          </a:p>
          <a:p>
            <a:r>
              <a:rPr lang="fr-FR" dirty="0"/>
              <a:t>Bluetooth 5 a une portée de 20m et passe les murs</a:t>
            </a:r>
          </a:p>
          <a:p>
            <a:r>
              <a:rPr lang="fr-FR" dirty="0"/>
              <a:t>Bluetooth 5 LE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) a une portée de l'ordre du mètre</a:t>
            </a:r>
          </a:p>
          <a:p>
            <a:r>
              <a:rPr lang="fr-FR" dirty="0"/>
              <a:t>BT RFCOMM est le protocole Bluetooth qui permet d'avoir une liaison série en Bluetooth</a:t>
            </a:r>
          </a:p>
          <a:p>
            <a:pPr lvl="1"/>
            <a:r>
              <a:rPr lang="fr-FR" dirty="0"/>
              <a:t>Multi ports</a:t>
            </a:r>
          </a:p>
          <a:p>
            <a:pPr lvl="1"/>
            <a:r>
              <a:rPr lang="fr-FR" dirty="0"/>
              <a:t>Permets jusqu'à 50 canaux de communication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929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- BT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module basé sur le processeur HC05 permet une liaison Bluetooth 3</a:t>
            </a:r>
          </a:p>
          <a:p>
            <a:pPr lvl="1"/>
            <a:r>
              <a:rPr lang="fr-FR" dirty="0"/>
              <a:t>Maitre : diffuse le signal</a:t>
            </a:r>
          </a:p>
          <a:p>
            <a:pPr lvl="1"/>
            <a:r>
              <a:rPr lang="fr-FR" dirty="0"/>
              <a:t>Esclave : réceptionne et répond</a:t>
            </a:r>
          </a:p>
          <a:p>
            <a:r>
              <a:rPr lang="fr-FR" dirty="0"/>
              <a:t>Peut passer par l'UART par les I/O 0 et 1</a:t>
            </a:r>
          </a:p>
          <a:p>
            <a:r>
              <a:rPr lang="fr-FR" dirty="0"/>
              <a:t>Peut passer par </a:t>
            </a:r>
            <a:r>
              <a:rPr lang="fr-FR" dirty="0" err="1"/>
              <a:t>SoftwareSerial</a:t>
            </a:r>
            <a:endParaRPr lang="fr-FR" dirty="0"/>
          </a:p>
          <a:p>
            <a:pPr lvl="1"/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blueToothSerial</a:t>
            </a:r>
            <a:r>
              <a:rPr lang="fr-FR" dirty="0"/>
              <a:t>(7,6)</a:t>
            </a:r>
          </a:p>
          <a:p>
            <a:r>
              <a:rPr lang="fr-FR" dirty="0"/>
              <a:t>Fonctionne comme un port série classique</a:t>
            </a:r>
          </a:p>
          <a:p>
            <a:endParaRPr lang="fr-FR" dirty="0"/>
          </a:p>
        </p:txBody>
      </p:sp>
      <p:pic>
        <p:nvPicPr>
          <p:cNvPr id="2050" name="Picture 2" descr="Module Bluetooth Grove 113020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76" y="1844824"/>
            <a:ext cx="2016224" cy="189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1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Le Bluetooth nécessite des paramètres supplémentaires par rapport à la liaison série</a:t>
            </a:r>
          </a:p>
          <a:p>
            <a:r>
              <a:rPr lang="fr-FR" sz="2000" dirty="0"/>
              <a:t>Le protocole AT permet de définir certains paramètres</a:t>
            </a:r>
          </a:p>
          <a:p>
            <a:r>
              <a:rPr lang="fr-FR" sz="2000" dirty="0" err="1"/>
              <a:t>blueToothSerial.print</a:t>
            </a:r>
            <a:r>
              <a:rPr lang="fr-FR" sz="2000" dirty="0"/>
              <a:t>("AT");</a:t>
            </a:r>
          </a:p>
          <a:p>
            <a:pPr lvl="1"/>
            <a:r>
              <a:rPr lang="fr-FR" sz="1800" dirty="0"/>
              <a:t>Démarre AT</a:t>
            </a:r>
          </a:p>
          <a:p>
            <a:r>
              <a:rPr lang="fr-FR" sz="2000" dirty="0"/>
              <a:t> </a:t>
            </a:r>
            <a:r>
              <a:rPr lang="fr-FR" sz="2000" dirty="0" err="1"/>
              <a:t>blueToothSerial.print</a:t>
            </a:r>
            <a:r>
              <a:rPr lang="fr-FR" sz="2000" dirty="0"/>
              <a:t>("AT+DEFAULT");</a:t>
            </a:r>
          </a:p>
          <a:p>
            <a:pPr lvl="1"/>
            <a:r>
              <a:rPr lang="fr-FR" sz="1800" dirty="0"/>
              <a:t>reset</a:t>
            </a:r>
          </a:p>
          <a:p>
            <a:r>
              <a:rPr lang="fr-FR" sz="2000" dirty="0"/>
              <a:t> </a:t>
            </a:r>
            <a:r>
              <a:rPr lang="fr-FR" sz="2000" dirty="0" err="1"/>
              <a:t>blueToothSerial.print</a:t>
            </a:r>
            <a:r>
              <a:rPr lang="fr-FR" sz="2000" dirty="0"/>
              <a:t>("</a:t>
            </a:r>
            <a:r>
              <a:rPr lang="fr-FR" sz="2000" dirty="0" err="1"/>
              <a:t>AT+NAMECyrilBT</a:t>
            </a:r>
            <a:r>
              <a:rPr lang="fr-FR" sz="2000" dirty="0"/>
              <a:t>");</a:t>
            </a:r>
          </a:p>
          <a:p>
            <a:pPr lvl="1"/>
            <a:r>
              <a:rPr lang="fr-FR" sz="1800" dirty="0"/>
              <a:t>Nom du </a:t>
            </a:r>
            <a:r>
              <a:rPr lang="fr-FR" sz="1800" dirty="0" err="1"/>
              <a:t>device</a:t>
            </a:r>
            <a:r>
              <a:rPr lang="fr-FR" sz="1800" dirty="0"/>
              <a:t> BT, 12 caractères max</a:t>
            </a:r>
          </a:p>
          <a:p>
            <a:r>
              <a:rPr lang="fr-FR" sz="2000" dirty="0" err="1"/>
              <a:t>blueToothSerial.print</a:t>
            </a:r>
            <a:r>
              <a:rPr lang="fr-FR" sz="2000" dirty="0"/>
              <a:t>("AT+PIN0000");</a:t>
            </a:r>
          </a:p>
          <a:p>
            <a:pPr lvl="1"/>
            <a:r>
              <a:rPr lang="fr-FR" sz="1800" dirty="0"/>
              <a:t>Code PIN</a:t>
            </a:r>
          </a:p>
          <a:p>
            <a:r>
              <a:rPr lang="fr-FR" sz="2000" dirty="0" err="1"/>
              <a:t>blueToothSerial.print</a:t>
            </a:r>
            <a:r>
              <a:rPr lang="fr-FR" sz="2000" dirty="0"/>
              <a:t>("AT+AUTH0");</a:t>
            </a:r>
          </a:p>
          <a:p>
            <a:pPr lvl="1"/>
            <a:r>
              <a:rPr lang="fr-FR" sz="1800" dirty="0" err="1"/>
              <a:t>Désative</a:t>
            </a:r>
            <a:r>
              <a:rPr lang="fr-FR" sz="1800" dirty="0"/>
              <a:t> l'authentification</a:t>
            </a:r>
          </a:p>
          <a:p>
            <a:r>
              <a:rPr lang="fr-FR" sz="2000" dirty="0" err="1"/>
              <a:t>blueToothSerial.flush</a:t>
            </a:r>
            <a:r>
              <a:rPr lang="fr-FR" sz="2000" dirty="0"/>
              <a:t>();</a:t>
            </a:r>
          </a:p>
          <a:p>
            <a:pPr lvl="1"/>
            <a:r>
              <a:rPr lang="fr-FR" sz="1800" dirty="0"/>
              <a:t>Vide le cache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830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Android est un bon outil pour tester une liaison </a:t>
            </a:r>
            <a:r>
              <a:rPr lang="fr-FR" dirty="0" err="1"/>
              <a:t>bluetooth</a:t>
            </a:r>
            <a:endParaRPr lang="fr-FR" dirty="0"/>
          </a:p>
          <a:p>
            <a:pPr lvl="1"/>
            <a:r>
              <a:rPr lang="fr-FR" dirty="0"/>
              <a:t>Il faut d'abord appairer le téléphone avec l'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/>
              <a:t>Puis installer Serial Bluetooth Terminal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90999" y="3414861"/>
            <a:ext cx="1743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258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2795</TotalTime>
  <Words>757</Words>
  <Application>Microsoft Office PowerPoint</Application>
  <PresentationFormat>Affichage à l'écran (4:3)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Les liaisons sans fils</vt:lpstr>
      <vt:lpstr>Définitions</vt:lpstr>
      <vt:lpstr>Radio</vt:lpstr>
      <vt:lpstr>Wifi</vt:lpstr>
      <vt:lpstr>Bluetooth</vt:lpstr>
      <vt:lpstr>Arduino - BT</vt:lpstr>
      <vt:lpstr>AT</vt:lpstr>
      <vt:lpstr>Android</vt:lpstr>
      <vt:lpstr>Raspberry</vt:lpstr>
      <vt:lpstr>PyBluez</vt:lpstr>
      <vt:lpstr>PyBluez</vt:lpstr>
      <vt:lpstr>PyBluez</vt:lpstr>
      <vt:lpstr>readline()</vt:lpstr>
      <vt:lpstr>Service BT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217</cp:revision>
  <dcterms:created xsi:type="dcterms:W3CDTF">2000-04-10T19:33:12Z</dcterms:created>
  <dcterms:modified xsi:type="dcterms:W3CDTF">2021-09-08T13:17:34Z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