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6" r:id="rId3"/>
    <p:sldId id="269" r:id="rId4"/>
    <p:sldId id="270" r:id="rId5"/>
    <p:sldId id="267" r:id="rId6"/>
    <p:sldId id="275" r:id="rId7"/>
    <p:sldId id="268" r:id="rId8"/>
    <p:sldId id="281" r:id="rId9"/>
    <p:sldId id="272" r:id="rId10"/>
    <p:sldId id="274" r:id="rId11"/>
    <p:sldId id="278" r:id="rId12"/>
    <p:sldId id="279" r:id="rId13"/>
    <p:sldId id="280" r:id="rId14"/>
    <p:sldId id="271" r:id="rId15"/>
    <p:sldId id="273" r:id="rId16"/>
    <p:sldId id="276" r:id="rId17"/>
    <p:sldId id="277" r:id="rId18"/>
    <p:sldId id="265" r:id="rId19"/>
    <p:sldId id="282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Raspbian</a:t>
            </a:r>
            <a:endParaRPr lang="fr-FR" altLang="fr-FR" dirty="0"/>
          </a:p>
        </p:txBody>
      </p:sp>
      <p:pic>
        <p:nvPicPr>
          <p:cNvPr id="1026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ifconfig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commande </a:t>
            </a:r>
            <a:r>
              <a:rPr lang="fr-FR" dirty="0" err="1"/>
              <a:t>ifconfig</a:t>
            </a:r>
            <a:r>
              <a:rPr lang="fr-FR" dirty="0"/>
              <a:t> (Interface Config) permet de connaitre son adresse IP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de configurer le Wifi via l'icône en bas à droite de l'écran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75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n'avez pas d'écran au premier démarrage il est néanmoins possible de démarrer</a:t>
            </a:r>
          </a:p>
          <a:p>
            <a:pPr lvl="1"/>
            <a:r>
              <a:rPr lang="fr-FR" dirty="0"/>
              <a:t>Facultatif</a:t>
            </a:r>
          </a:p>
          <a:p>
            <a:r>
              <a:rPr lang="fr-FR" dirty="0"/>
              <a:t>Pour cela il faut depuis un autre PC écrire directement des fichiers sur la partition boot de la carte SD</a:t>
            </a:r>
          </a:p>
          <a:p>
            <a:pPr lvl="1"/>
            <a:r>
              <a:rPr lang="fr-FR" dirty="0"/>
              <a:t>Afin d'activer le SSH et le réseau</a:t>
            </a:r>
          </a:p>
        </p:txBody>
      </p:sp>
    </p:spTree>
    <p:extLst>
      <p:ext uri="{BB962C8B-B14F-4D97-AF65-F5344CB8AC3E}">
        <p14:creationId xmlns:p14="http://schemas.microsoft.com/office/powerpoint/2010/main" val="51648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Le plus simple est de connecter un câble Ethernet car il n'y a pas de configuration</a:t>
            </a:r>
          </a:p>
          <a:p>
            <a:pPr lvl="1"/>
            <a:r>
              <a:rPr lang="fr-FR" dirty="0"/>
              <a:t>Scanner le réseau depuis le routeur pour connaitre la nouvelle adresse IP du Raspberry</a:t>
            </a:r>
          </a:p>
          <a:p>
            <a:pPr lvl="1"/>
            <a:r>
              <a:rPr lang="fr-FR" dirty="0"/>
              <a:t>Commande </a:t>
            </a:r>
            <a:r>
              <a:rPr lang="fr-FR" dirty="0" err="1"/>
              <a:t>arp</a:t>
            </a:r>
            <a:r>
              <a:rPr lang="fr-FR" dirty="0"/>
              <a:t> -a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3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  <a:p>
            <a:pPr lvl="1"/>
            <a:r>
              <a:rPr lang="fr-FR" dirty="0"/>
              <a:t>Créer un fichier </a:t>
            </a:r>
            <a:r>
              <a:rPr lang="fr-FR" dirty="0" err="1"/>
              <a:t>wpa_supplicant.conf</a:t>
            </a:r>
            <a:r>
              <a:rPr lang="fr-FR" dirty="0"/>
              <a:t> à la racine de la partition boot, puis scanner le réseau avec scanips.py</a:t>
            </a: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ctrl_interface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=DIR=/var/run/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GROUP=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country=FR</a:t>
            </a:r>
          </a:p>
          <a:p>
            <a:pPr marL="457200" lvl="1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yourssid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=WPA-PSK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020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 sans écran -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Activer SSH</a:t>
            </a:r>
          </a:p>
          <a:p>
            <a:pPr lvl="1"/>
            <a:r>
              <a:rPr lang="fr-FR" dirty="0"/>
              <a:t>Créer un fichier SSH vide à la racine de la partition boot de la carte</a:t>
            </a:r>
          </a:p>
          <a:p>
            <a:pPr lvl="1"/>
            <a:r>
              <a:rPr lang="fr-FR" dirty="0"/>
              <a:t>Accéder via un client SSH</a:t>
            </a:r>
          </a:p>
        </p:txBody>
      </p:sp>
    </p:spTree>
    <p:extLst>
      <p:ext uri="{BB962C8B-B14F-4D97-AF65-F5344CB8AC3E}">
        <p14:creationId xmlns:p14="http://schemas.microsoft.com/office/powerpoint/2010/main" val="297415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SSH (Secure Shell) est un protocole pour communiquer avec un </a:t>
            </a:r>
            <a:r>
              <a:rPr lang="fr-FR" dirty="0" err="1"/>
              <a:t>shell</a:t>
            </a:r>
            <a:r>
              <a:rPr lang="fr-FR" dirty="0"/>
              <a:t> distant</a:t>
            </a:r>
          </a:p>
          <a:p>
            <a:r>
              <a:rPr lang="fr-FR" dirty="0"/>
              <a:t>Nécessite d'être activé sur </a:t>
            </a:r>
            <a:r>
              <a:rPr lang="fr-FR" dirty="0" err="1"/>
              <a:t>Raspian</a:t>
            </a:r>
            <a:endParaRPr lang="fr-FR" dirty="0"/>
          </a:p>
          <a:p>
            <a:r>
              <a:rPr lang="fr-FR" dirty="0"/>
              <a:t>Sur Windows nécessite l'installation de SSH</a:t>
            </a:r>
          </a:p>
          <a:p>
            <a:pPr lvl="1"/>
            <a:r>
              <a:rPr lang="fr-FR" dirty="0"/>
              <a:t>Mode admin</a:t>
            </a:r>
          </a:p>
          <a:p>
            <a:pPr lvl="1"/>
            <a:r>
              <a:rPr lang="fr-FR" dirty="0"/>
              <a:t>Si non admin installation de </a:t>
            </a:r>
            <a:r>
              <a:rPr lang="fr-FR" dirty="0" err="1"/>
              <a:t>PuTTY</a:t>
            </a:r>
            <a:endParaRPr lang="fr-FR" dirty="0"/>
          </a:p>
          <a:p>
            <a:r>
              <a:rPr lang="fr-FR" dirty="0"/>
              <a:t>Connection</a:t>
            </a:r>
          </a:p>
          <a:p>
            <a:pPr lvl="1"/>
            <a:r>
              <a:rPr lang="fr-FR" dirty="0" err="1"/>
              <a:t>ssh</a:t>
            </a:r>
            <a:r>
              <a:rPr lang="fr-FR" dirty="0"/>
              <a:t> pi@192.168.1.100 ou </a:t>
            </a:r>
            <a:r>
              <a:rPr lang="fr-FR" dirty="0" err="1"/>
              <a:t>ssh</a:t>
            </a:r>
            <a:r>
              <a:rPr lang="fr-FR" dirty="0"/>
              <a:t> </a:t>
            </a:r>
            <a:r>
              <a:rPr lang="fr-FR" dirty="0" err="1"/>
              <a:t>pi@raspberrypi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SSH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2 premières commande à effectuer sont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update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upgrade</a:t>
            </a:r>
          </a:p>
          <a:p>
            <a:r>
              <a:rPr lang="fr-FR" dirty="0" err="1"/>
              <a:t>Sudo</a:t>
            </a:r>
            <a:endParaRPr lang="fr-FR" dirty="0"/>
          </a:p>
          <a:p>
            <a:pPr lvl="1"/>
            <a:r>
              <a:rPr lang="fr-FR" dirty="0"/>
              <a:t>Super user do</a:t>
            </a:r>
          </a:p>
          <a:p>
            <a:pPr lvl="1"/>
            <a:r>
              <a:rPr lang="fr-FR" dirty="0"/>
              <a:t>Droit admin</a:t>
            </a:r>
          </a:p>
          <a:p>
            <a:r>
              <a:rPr lang="fr-FR" dirty="0" err="1"/>
              <a:t>apt-get</a:t>
            </a:r>
            <a:endParaRPr lang="fr-FR" dirty="0"/>
          </a:p>
          <a:p>
            <a:pPr lvl="1"/>
            <a:r>
              <a:rPr lang="fr-FR" dirty="0"/>
              <a:t>Utilitaire Debian d'installation</a:t>
            </a:r>
          </a:p>
          <a:p>
            <a:r>
              <a:rPr lang="fr-FR" dirty="0"/>
              <a:t>update et upgrade</a:t>
            </a:r>
          </a:p>
          <a:p>
            <a:pPr lvl="1"/>
            <a:r>
              <a:rPr lang="fr-FR" dirty="0"/>
              <a:t>Met le système à jour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00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VNC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VNC et </a:t>
            </a:r>
            <a:r>
              <a:rPr lang="fr-FR" dirty="0" err="1"/>
              <a:t>Remote</a:t>
            </a:r>
            <a:r>
              <a:rPr lang="fr-FR" dirty="0"/>
              <a:t> Desktop sont des outils d'accès distant accessible depuis Windows</a:t>
            </a:r>
          </a:p>
          <a:p>
            <a:r>
              <a:rPr lang="fr-FR" dirty="0"/>
              <a:t>Pour les installer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tightvncserver</a:t>
            </a:r>
            <a:endParaRPr lang="fr-FR" dirty="0"/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xrdp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857625" cy="2390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82399"/>
            <a:ext cx="2411760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Samba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Samba est un protocole pour partager des disques durs et le DNS entre Windows et Linux</a:t>
            </a:r>
          </a:p>
          <a:p>
            <a:r>
              <a:rPr lang="fr-FR" dirty="0"/>
              <a:t>Pour l'installer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samba samba-common-bin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/samba/</a:t>
            </a:r>
            <a:r>
              <a:rPr lang="fr-FR" dirty="0" err="1"/>
              <a:t>smb.conf</a:t>
            </a:r>
            <a:endParaRPr lang="fr-FR" dirty="0"/>
          </a:p>
          <a:p>
            <a:pPr lvl="1"/>
            <a:r>
              <a:rPr lang="fr-FR" dirty="0"/>
              <a:t>nano est un mini éditeur de texte</a:t>
            </a:r>
          </a:p>
          <a:p>
            <a:pPr lvl="1"/>
            <a:r>
              <a:rPr lang="fr-FR" dirty="0"/>
              <a:t>Ajouter à la fin du fichier la dernière section du fichier config/</a:t>
            </a:r>
            <a:r>
              <a:rPr lang="fr-FR" dirty="0" err="1"/>
              <a:t>smb.conf</a:t>
            </a:r>
            <a:r>
              <a:rPr lang="fr-FR" dirty="0"/>
              <a:t> depuis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 err="1"/>
              <a:t>sudo</a:t>
            </a:r>
            <a:r>
              <a:rPr lang="fr-FR" dirty="0"/>
              <a:t> chmod -R </a:t>
            </a:r>
            <a:r>
              <a:rPr lang="fr-FR" dirty="0" err="1"/>
              <a:t>a+w</a:t>
            </a:r>
            <a:r>
              <a:rPr lang="fr-FR" dirty="0"/>
              <a:t> /home/pi</a:t>
            </a:r>
          </a:p>
          <a:p>
            <a:r>
              <a:rPr lang="fr-FR" dirty="0"/>
              <a:t>Reboot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48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FC2A6-714F-4532-9255-C1C74145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9A680-238A-4CA4-B78B-A35ED948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Clonage possible de la </a:t>
            </a:r>
            <a:r>
              <a:rPr lang="fr-FR" dirty="0" err="1"/>
              <a:t>la</a:t>
            </a:r>
            <a:r>
              <a:rPr lang="fr-FR" dirty="0"/>
              <a:t> </a:t>
            </a:r>
            <a:r>
              <a:rPr lang="fr-FR" dirty="0" err="1"/>
              <a:t>SDCard</a:t>
            </a:r>
            <a:r>
              <a:rPr lang="fr-FR" dirty="0"/>
              <a:t> par </a:t>
            </a:r>
            <a:r>
              <a:rPr lang="fr-FR" dirty="0" err="1"/>
              <a:t>PiClone</a:t>
            </a:r>
            <a:endParaRPr lang="fr-FR" dirty="0"/>
          </a:p>
          <a:p>
            <a:pPr lvl="1"/>
            <a:r>
              <a:rPr lang="fr-FR" dirty="0"/>
              <a:t>Accessoires &gt; SD </a:t>
            </a:r>
            <a:r>
              <a:rPr lang="fr-FR" dirty="0" err="1"/>
              <a:t>Card</a:t>
            </a:r>
            <a:r>
              <a:rPr lang="fr-FR"/>
              <a:t> Copier</a:t>
            </a:r>
            <a:endParaRPr lang="fr-FR" dirty="0"/>
          </a:p>
          <a:p>
            <a:r>
              <a:rPr lang="fr-FR" dirty="0"/>
              <a:t>Win32DiskImager peut le faire également</a:t>
            </a:r>
          </a:p>
          <a:p>
            <a:endParaRPr lang="fr-F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2B6067-271E-4C29-AF17-FA69CE4556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2ED012-CFF0-42DF-97CA-F40AFA04EB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137341-D548-4234-A39B-263AAB3E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3305694"/>
            <a:ext cx="45148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nécessite un OS pour fonctionner</a:t>
            </a:r>
          </a:p>
          <a:p>
            <a:r>
              <a:rPr lang="fr-FR" dirty="0" err="1"/>
              <a:t>Raspian</a:t>
            </a:r>
            <a:r>
              <a:rPr lang="fr-FR" dirty="0"/>
              <a:t> est un Linux dérivé de Debian</a:t>
            </a:r>
          </a:p>
          <a:p>
            <a:r>
              <a:rPr lang="fr-FR" dirty="0"/>
              <a:t>Possède l'interface graphique LX</a:t>
            </a:r>
          </a:p>
          <a:p>
            <a:pPr lvl="1"/>
            <a:r>
              <a:rPr lang="fr-FR" dirty="0"/>
              <a:t>Très faible empreinte mémoire</a:t>
            </a:r>
          </a:p>
          <a:p>
            <a:r>
              <a:rPr lang="fr-FR" dirty="0"/>
              <a:t>Une alternative est </a:t>
            </a:r>
            <a:r>
              <a:rPr lang="fr-FR" dirty="0" err="1"/>
              <a:t>Noobs</a:t>
            </a:r>
            <a:endParaRPr lang="fr-FR" dirty="0"/>
          </a:p>
          <a:p>
            <a:pPr lvl="1"/>
            <a:r>
              <a:rPr lang="fr-FR" dirty="0"/>
              <a:t>N'est pas fait pour une utilisation professionnelle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télécharger l'image</a:t>
            </a:r>
          </a:p>
          <a:p>
            <a:r>
              <a:rPr lang="fr-FR" dirty="0"/>
              <a:t>Formater une carte SD</a:t>
            </a:r>
          </a:p>
          <a:p>
            <a:r>
              <a:rPr lang="fr-FR" dirty="0"/>
              <a:t>Transférer l'image sur la carte</a:t>
            </a:r>
          </a:p>
        </p:txBody>
      </p:sp>
      <p:pic>
        <p:nvPicPr>
          <p:cNvPr id="4" name="Image 3" descr="RÃ©sultat de recherche d'images pour &quot;sd card formatter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0400" cy="37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win32diskimager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629604"/>
            <a:ext cx="459105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pic>
        <p:nvPicPr>
          <p:cNvPr id="5122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043"/>
            <a:ext cx="8568952" cy="48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démarrage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Démarrage en mode graphique</a:t>
            </a:r>
          </a:p>
          <a:p>
            <a:pPr lvl="1"/>
            <a:r>
              <a:rPr lang="fr-FR" dirty="0"/>
              <a:t>Nécessite un clavier, une souris et un écran</a:t>
            </a:r>
          </a:p>
          <a:p>
            <a:r>
              <a:rPr lang="fr-FR" dirty="0"/>
              <a:t>Configuration initiale</a:t>
            </a:r>
          </a:p>
          <a:p>
            <a:pPr lvl="1"/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pPr lvl="1"/>
            <a:r>
              <a:rPr lang="fr-FR" dirty="0"/>
              <a:t>Permet de se connecter au réseau, de choisir un nom un mot de passe, un mode de démarrage, une langue et un clavier</a:t>
            </a:r>
          </a:p>
        </p:txBody>
      </p:sp>
    </p:spTree>
    <p:extLst>
      <p:ext uri="{BB962C8B-B14F-4D97-AF65-F5344CB8AC3E}">
        <p14:creationId xmlns:p14="http://schemas.microsoft.com/office/powerpoint/2010/main" val="135015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LX est une interface graphique légère basé sur Gnome</a:t>
            </a:r>
          </a:p>
          <a:p>
            <a:pPr lvl="1"/>
            <a:r>
              <a:rPr lang="fr-FR" dirty="0"/>
              <a:t>Utilisable sur Pi 3 et 4</a:t>
            </a:r>
          </a:p>
          <a:p>
            <a:pPr lvl="1"/>
            <a:r>
              <a:rPr lang="fr-FR" dirty="0"/>
              <a:t>Peu utilisable sur Pi </a:t>
            </a:r>
            <a:r>
              <a:rPr lang="fr-FR" dirty="0" err="1"/>
              <a:t>Zero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88" y="4222601"/>
            <a:ext cx="1524000" cy="7905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789040"/>
            <a:ext cx="4257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terminal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d'accéder au </a:t>
            </a:r>
            <a:r>
              <a:rPr lang="fr-FR" dirty="0" err="1"/>
              <a:t>bash</a:t>
            </a:r>
            <a:r>
              <a:rPr lang="fr-FR" dirty="0"/>
              <a:t> linux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5760720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D65B-0E62-4918-90AB-5AC15518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par défaut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2A260-A93E-47A4-B94C-4168C4D7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Voici les paramètres par défaut du Raspberry</a:t>
            </a:r>
          </a:p>
          <a:p>
            <a:pPr lvl="1"/>
            <a:r>
              <a:rPr lang="fr-FR" dirty="0"/>
              <a:t>login : pi</a:t>
            </a:r>
          </a:p>
          <a:p>
            <a:pPr lvl="1"/>
            <a:r>
              <a:rPr lang="fr-FR" dirty="0" err="1"/>
              <a:t>password</a:t>
            </a:r>
            <a:r>
              <a:rPr lang="fr-FR" dirty="0"/>
              <a:t> : </a:t>
            </a:r>
            <a:r>
              <a:rPr lang="fr-FR" dirty="0" err="1"/>
              <a:t>raspberry</a:t>
            </a:r>
            <a:endParaRPr lang="fr-FR" dirty="0"/>
          </a:p>
          <a:p>
            <a:pPr lvl="1"/>
            <a:r>
              <a:rPr lang="fr-FR" dirty="0" err="1"/>
              <a:t>autologin</a:t>
            </a:r>
            <a:r>
              <a:rPr lang="fr-FR" dirty="0"/>
              <a:t> : </a:t>
            </a:r>
            <a:r>
              <a:rPr lang="fr-FR" dirty="0" err="1"/>
              <a:t>true</a:t>
            </a:r>
            <a:endParaRPr lang="fr-FR" dirty="0"/>
          </a:p>
          <a:p>
            <a:pPr lvl="1"/>
            <a:r>
              <a:rPr lang="fr-FR" dirty="0" err="1"/>
              <a:t>ssh</a:t>
            </a:r>
            <a:r>
              <a:rPr lang="fr-FR" dirty="0"/>
              <a:t> : false</a:t>
            </a:r>
          </a:p>
          <a:p>
            <a:pPr lvl="1"/>
            <a:r>
              <a:rPr lang="fr-FR" dirty="0" err="1"/>
              <a:t>ip</a:t>
            </a:r>
            <a:r>
              <a:rPr lang="fr-FR" dirty="0"/>
              <a:t> : dynamique par </a:t>
            </a:r>
            <a:r>
              <a:rPr lang="fr-FR" dirty="0" err="1"/>
              <a:t>ethernet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7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raspi</a:t>
            </a:r>
            <a:r>
              <a:rPr lang="fr-FR" dirty="0"/>
              <a:t>-config permet de modifier la configuration du </a:t>
            </a:r>
            <a:r>
              <a:rPr lang="fr-FR" dirty="0" err="1"/>
              <a:t>Raspberry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raspi</a:t>
            </a:r>
            <a:r>
              <a:rPr lang="fr-FR" dirty="0"/>
              <a:t>-config</a:t>
            </a:r>
          </a:p>
          <a:p>
            <a:pPr lvl="1"/>
            <a:r>
              <a:rPr lang="fr-FR" dirty="0"/>
              <a:t>Activer SSH et VNC</a:t>
            </a:r>
          </a:p>
          <a:p>
            <a:endParaRPr lang="fr-FR" dirty="0"/>
          </a:p>
        </p:txBody>
      </p:sp>
      <p:pic>
        <p:nvPicPr>
          <p:cNvPr id="2050" name="Picture 2" descr="raspi-config 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2" y="3212976"/>
            <a:ext cx="6432649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174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5371</TotalTime>
  <Words>584</Words>
  <Application>Microsoft Office PowerPoint</Application>
  <PresentationFormat>Affichage à l'écran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Raspian</vt:lpstr>
      <vt:lpstr>Installation</vt:lpstr>
      <vt:lpstr>1er démarrage</vt:lpstr>
      <vt:lpstr>1er démarrage</vt:lpstr>
      <vt:lpstr>LX</vt:lpstr>
      <vt:lpstr>Le terminal</vt:lpstr>
      <vt:lpstr>Configuration par défaut</vt:lpstr>
      <vt:lpstr>raspi-config</vt:lpstr>
      <vt:lpstr>ifconfig</vt:lpstr>
      <vt:lpstr>1er démarrage sans écran</vt:lpstr>
      <vt:lpstr>1er démarrage sans écran - Ethernet</vt:lpstr>
      <vt:lpstr>1er démarrage sans écran - Wifi</vt:lpstr>
      <vt:lpstr>1er démarrage sans écran - SSH</vt:lpstr>
      <vt:lpstr>SSH</vt:lpstr>
      <vt:lpstr>1er SSH</vt:lpstr>
      <vt:lpstr>VNC</vt:lpstr>
      <vt:lpstr>Samba</vt:lpstr>
      <vt:lpstr>Clonage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216</cp:revision>
  <dcterms:created xsi:type="dcterms:W3CDTF">2000-04-10T19:33:12Z</dcterms:created>
  <dcterms:modified xsi:type="dcterms:W3CDTF">2021-09-08T07:08:58Z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