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7" r:id="rId4"/>
    <p:sldId id="266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7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Arduino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140968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est un projet libre de </a:t>
            </a:r>
            <a:r>
              <a:rPr lang="fr-FR" dirty="0" err="1"/>
              <a:t>micro-contrôleur</a:t>
            </a:r>
            <a:endParaRPr lang="fr-FR" dirty="0"/>
          </a:p>
          <a:p>
            <a:pPr lvl="1"/>
            <a:r>
              <a:rPr lang="fr-FR" dirty="0"/>
              <a:t>Hardware</a:t>
            </a:r>
          </a:p>
          <a:p>
            <a:pPr lvl="1"/>
            <a:r>
              <a:rPr lang="fr-FR" dirty="0" err="1"/>
              <a:t>Sofware</a:t>
            </a:r>
            <a:endParaRPr lang="fr-FR" dirty="0"/>
          </a:p>
          <a:p>
            <a:pPr lvl="1"/>
            <a:r>
              <a:rPr lang="fr-FR" dirty="0"/>
              <a:t>Pas d'OS</a:t>
            </a:r>
          </a:p>
          <a:p>
            <a:r>
              <a:rPr lang="fr-FR" dirty="0"/>
              <a:t>Arduino.cc</a:t>
            </a:r>
          </a:p>
          <a:p>
            <a:pPr lvl="1"/>
            <a:r>
              <a:rPr lang="fr-FR" dirty="0"/>
              <a:t>Gotronic.fr</a:t>
            </a:r>
          </a:p>
          <a:p>
            <a:r>
              <a:rPr lang="fr-FR" dirty="0"/>
              <a:t>Basé sur ATM</a:t>
            </a:r>
          </a:p>
          <a:p>
            <a:r>
              <a:rPr lang="fr-FR" dirty="0"/>
              <a:t>Mais au fait c'est quoi un </a:t>
            </a:r>
            <a:r>
              <a:rPr lang="fr-FR" dirty="0" err="1"/>
              <a:t>micro-contrôleur</a:t>
            </a:r>
            <a:r>
              <a:rPr lang="fr-FR" dirty="0"/>
              <a:t>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5970"/>
            <a:ext cx="1728192" cy="13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d'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485"/>
            <a:ext cx="9144000" cy="48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UNO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Arduino </a:t>
            </a:r>
            <a:r>
              <a:rPr lang="fr-FR" sz="2400" dirty="0" err="1"/>
              <a:t>Uno</a:t>
            </a:r>
            <a:r>
              <a:rPr lang="fr-FR" sz="2400" dirty="0"/>
              <a:t> est le produit phare d'Arduino</a:t>
            </a:r>
          </a:p>
          <a:p>
            <a:r>
              <a:rPr lang="fr-FR" sz="2400" dirty="0"/>
              <a:t>2010</a:t>
            </a:r>
          </a:p>
          <a:p>
            <a:r>
              <a:rPr lang="fr-FR" sz="2400" dirty="0"/>
              <a:t>Contrôleur ATmega328P</a:t>
            </a:r>
          </a:p>
          <a:p>
            <a:r>
              <a:rPr lang="fr-FR" sz="2400" dirty="0"/>
              <a:t>Flash : 32Ko</a:t>
            </a:r>
          </a:p>
          <a:p>
            <a:r>
              <a:rPr lang="fr-FR" sz="2400" dirty="0"/>
              <a:t>RAM : 2Ko</a:t>
            </a:r>
          </a:p>
          <a:p>
            <a:r>
              <a:rPr lang="fr-FR" sz="2400" dirty="0"/>
              <a:t>20 MHz en 8 bits</a:t>
            </a:r>
          </a:p>
          <a:p>
            <a:r>
              <a:rPr lang="fr-FR" sz="2400" dirty="0"/>
              <a:t>16 I/O Numériques</a:t>
            </a:r>
          </a:p>
          <a:p>
            <a:pPr lvl="1"/>
            <a:r>
              <a:rPr lang="fr-FR" sz="2000" dirty="0"/>
              <a:t>Dont 6 en bus</a:t>
            </a:r>
          </a:p>
          <a:p>
            <a:r>
              <a:rPr lang="fr-FR" sz="2400" dirty="0"/>
              <a:t>6 I/O Analogiques</a:t>
            </a:r>
          </a:p>
          <a:p>
            <a:r>
              <a:rPr lang="fr-FR" sz="2400" dirty="0"/>
              <a:t>U = 5v-12v</a:t>
            </a:r>
          </a:p>
          <a:p>
            <a:r>
              <a:rPr lang="fr-FR" sz="2400" dirty="0"/>
              <a:t>I = 46mA pour 9v</a:t>
            </a:r>
          </a:p>
          <a:p>
            <a:r>
              <a:rPr lang="fr-FR" sz="2400" dirty="0" err="1"/>
              <a:t>Pmin</a:t>
            </a:r>
            <a:r>
              <a:rPr lang="fr-FR" sz="2400" dirty="0"/>
              <a:t> = 0.41W, </a:t>
            </a:r>
            <a:r>
              <a:rPr lang="fr-FR" sz="2400" dirty="0" err="1"/>
              <a:t>Pmax</a:t>
            </a:r>
            <a:r>
              <a:rPr lang="fr-FR" sz="2400" dirty="0"/>
              <a:t> = 2.5W</a:t>
            </a:r>
          </a:p>
          <a:p>
            <a:endParaRPr lang="fr-FR" sz="2400" dirty="0"/>
          </a:p>
        </p:txBody>
      </p:sp>
      <p:pic>
        <p:nvPicPr>
          <p:cNvPr id="4" name="Picture 2" descr="Arduino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7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carte </a:t>
            </a:r>
            <a:r>
              <a:rPr lang="fr-FR" dirty="0" err="1"/>
              <a:t>Arduino</a:t>
            </a:r>
            <a:r>
              <a:rPr lang="fr-FR" dirty="0"/>
              <a:t> nécessite un kit pour brancher des éléments</a:t>
            </a:r>
          </a:p>
          <a:p>
            <a:endParaRPr lang="fr-FR" dirty="0"/>
          </a:p>
        </p:txBody>
      </p:sp>
      <p:pic>
        <p:nvPicPr>
          <p:cNvPr id="1028" name="Picture 4" descr="Résultat de recherche d'images pour &quot;kit Arduin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12" y="2347452"/>
            <a:ext cx="43624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9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d'extensions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616624" cy="5040560"/>
          </a:xfrm>
        </p:spPr>
        <p:txBody>
          <a:bodyPr/>
          <a:lstStyle/>
          <a:p>
            <a:r>
              <a:rPr lang="fr-FR" dirty="0"/>
              <a:t>I/O</a:t>
            </a:r>
          </a:p>
          <a:p>
            <a:pPr lvl="1"/>
            <a:r>
              <a:rPr lang="fr-FR" dirty="0"/>
              <a:t>Nécessite une planche d'essai ou des soudures pour fonctionner</a:t>
            </a:r>
          </a:p>
          <a:p>
            <a:r>
              <a:rPr lang="fr-FR" dirty="0"/>
              <a:t>Bridge</a:t>
            </a:r>
          </a:p>
          <a:p>
            <a:pPr lvl="1"/>
            <a:r>
              <a:rPr lang="fr-FR" dirty="0"/>
              <a:t>Se branche directement sur l'</a:t>
            </a:r>
            <a:r>
              <a:rPr lang="fr-FR" dirty="0" err="1"/>
              <a:t>Arduino</a:t>
            </a:r>
            <a:r>
              <a:rPr lang="fr-FR" dirty="0"/>
              <a:t> en passant par le Bridge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124" name="Picture 4" descr="Résultat de recherche d'images pour &quot;bridge Arduin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07" y="1718796"/>
            <a:ext cx="2919946" cy="22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990" y="4032448"/>
            <a:ext cx="300901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2CEE6-0862-95AA-EEE3-F5B51D72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nombreux autres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26C9E-45E4-2328-D46B-21720299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age non disponible">
            <a:extLst>
              <a:ext uri="{FF2B5EF4-FFF2-40B4-BE49-F238E27FC236}">
                <a16:creationId xmlns:a16="http://schemas.microsoft.com/office/drawing/2014/main" id="{78E29E67-96BC-ACA8-D72A-30581987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163"/>
            <a:ext cx="9144000" cy="45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7374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127</Words>
  <Application>Microsoft Office PowerPoint</Application>
  <PresentationFormat>Affichage à l'écran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Arduino</vt:lpstr>
      <vt:lpstr>Les différents types d'Arduino</vt:lpstr>
      <vt:lpstr>Arduino UNO</vt:lpstr>
      <vt:lpstr>Kits</vt:lpstr>
      <vt:lpstr>Types d'extensions</vt:lpstr>
      <vt:lpstr>De nombreux autres Arduino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217</cp:revision>
  <dcterms:created xsi:type="dcterms:W3CDTF">2000-04-10T19:33:12Z</dcterms:created>
  <dcterms:modified xsi:type="dcterms:W3CDTF">2025-04-15T20:59:54Z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