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98" r:id="rId11"/>
    <p:sldId id="271" r:id="rId12"/>
    <p:sldId id="293" r:id="rId13"/>
    <p:sldId id="276" r:id="rId14"/>
    <p:sldId id="272" r:id="rId15"/>
    <p:sldId id="274" r:id="rId16"/>
    <p:sldId id="286" r:id="rId17"/>
    <p:sldId id="297" r:id="rId18"/>
    <p:sldId id="291" r:id="rId19"/>
    <p:sldId id="277" r:id="rId20"/>
    <p:sldId id="278" r:id="rId21"/>
    <p:sldId id="294" r:id="rId22"/>
    <p:sldId id="289" r:id="rId23"/>
    <p:sldId id="299" r:id="rId24"/>
    <p:sldId id="279" r:id="rId25"/>
    <p:sldId id="295" r:id="rId26"/>
    <p:sldId id="280" r:id="rId27"/>
    <p:sldId id="296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Programmation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5V) ou LOW (0)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281DF2-10E0-198F-479F-E7DF6883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1966435"/>
            <a:ext cx="455358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(6, INPUT_PULLUP)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(5, INPUT_PULLDOWN)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  <a:p>
            <a:r>
              <a:rPr lang="fr-FR" dirty="0"/>
              <a:t>Attention les Arduino inversent PULLUP &amp; PULLDOWN</a:t>
            </a:r>
          </a:p>
          <a:p>
            <a:pPr lvl="1"/>
            <a:r>
              <a:rPr lang="fr-FR" sz="2000"/>
              <a:t>Lors </a:t>
            </a:r>
            <a:r>
              <a:rPr lang="fr-FR" sz="2000" dirty="0"/>
              <a:t>du HIGH, le courant va passer par le chemin offrant le moins de résistance, soit directement par la masse, sans passer par l'entrée </a:t>
            </a:r>
            <a:r>
              <a:rPr lang="fr-FR" sz="2000" dirty="0" err="1"/>
              <a:t>Dx</a:t>
            </a:r>
            <a:r>
              <a:rPr lang="fr-FR" sz="2000" dirty="0"/>
              <a:t>. Le fonctionnement est donc inversé par rapport à la résistance pull-down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9109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Arduino - Turn LED ON and OFF With Button - The Robotics Back-End">
            <a:extLst>
              <a:ext uri="{FF2B5EF4-FFF2-40B4-BE49-F238E27FC236}">
                <a16:creationId xmlns:a16="http://schemas.microsoft.com/office/drawing/2014/main" id="{16E6E45F-900B-A497-44E1-87E791F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750"/>
            <a:ext cx="9144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l'Arduino UNO possède 5 ports analogiques en input seulement</a:t>
            </a:r>
          </a:p>
          <a:p>
            <a:pPr lvl="1"/>
            <a:r>
              <a:rPr lang="fr-FR" dirty="0"/>
              <a:t>A0 à A4</a:t>
            </a:r>
          </a:p>
          <a:p>
            <a:r>
              <a:rPr lang="fr-FR" dirty="0"/>
              <a:t>Permet d'avoir une valeur analogique sur 10 bits</a:t>
            </a:r>
          </a:p>
          <a:p>
            <a:pPr lvl="1"/>
            <a:r>
              <a:rPr lang="fr-FR" dirty="0"/>
              <a:t>Entre 0 et 1024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1024 correspond à 5V</a:t>
            </a:r>
          </a:p>
          <a:p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r>
              <a:rPr lang="fr-FR" dirty="0"/>
              <a:t>Peuvent fonctionner en digital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34E3F5-4188-2287-1F15-BC371EDC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54" y="3429000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10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1023 =&gt; 300°, 512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/>
              <a:t>Arduino est compatible C++ 11 et GCC</a:t>
            </a:r>
          </a:p>
          <a:p>
            <a:r>
              <a:rPr lang="fr-FR" dirty="0"/>
              <a:t>C++ 16 bits</a:t>
            </a:r>
          </a:p>
          <a:p>
            <a:pPr lvl="1"/>
            <a:r>
              <a:rPr lang="fr-FR" dirty="0"/>
              <a:t>Convertit en 8 bits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€ [-32 767 .. 32768]</a:t>
            </a:r>
          </a:p>
          <a:p>
            <a:pPr lvl="1"/>
            <a:r>
              <a:rPr lang="fr-FR" dirty="0" err="1"/>
              <a:t>uint</a:t>
            </a:r>
            <a:r>
              <a:rPr lang="fr-FR" dirty="0"/>
              <a:t> &lt; 65536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r>
              <a:rPr lang="fr-FR" sz="2400"/>
              <a:t>Pour </a:t>
            </a:r>
            <a:r>
              <a:rPr lang="fr-FR" sz="2400" dirty="0"/>
              <a:t>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556C6-A3AA-8F68-7305-53BEB964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KY-013 Analog Temperature Sensor Module - ArduinoModulesInfo">
            <a:extLst>
              <a:ext uri="{FF2B5EF4-FFF2-40B4-BE49-F238E27FC236}">
                <a16:creationId xmlns:a16="http://schemas.microsoft.com/office/drawing/2014/main" id="{16D2D8E1-FEB5-5452-00E2-C43FA3D5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Arduino UNO les pins PWM </a:t>
            </a:r>
            <a:r>
              <a:rPr lang="en-US" dirty="0" err="1"/>
              <a:t>sont</a:t>
            </a:r>
            <a:r>
              <a:rPr lang="en-US" dirty="0"/>
              <a:t> 3,5,6,9,10</a:t>
            </a:r>
          </a:p>
          <a:p>
            <a:pPr lvl="1"/>
            <a:r>
              <a:rPr lang="en-US" dirty="0"/>
              <a:t>5 et 6 </a:t>
            </a:r>
            <a:r>
              <a:rPr lang="en-US" dirty="0" err="1"/>
              <a:t>sont</a:t>
            </a:r>
            <a:r>
              <a:rPr lang="en-US" dirty="0"/>
              <a:t> à 980Hz, les </a:t>
            </a:r>
            <a:r>
              <a:rPr lang="en-US" dirty="0" err="1"/>
              <a:t>autres</a:t>
            </a:r>
            <a:r>
              <a:rPr lang="en-US" dirty="0"/>
              <a:t> à 490Hz 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9E8C-2DFC-9B89-721A-BFF44012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7041F-B578-2AC3-5678-631C0BB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968552" cy="5040560"/>
          </a:xfrm>
        </p:spPr>
        <p:txBody>
          <a:bodyPr/>
          <a:lstStyle/>
          <a:p>
            <a:r>
              <a:rPr lang="fr-FR" dirty="0"/>
              <a:t>L'Arduino possède 6 ports PWM</a:t>
            </a:r>
          </a:p>
          <a:p>
            <a:pPr lvl="1"/>
            <a:r>
              <a:rPr lang="fr-FR" dirty="0"/>
              <a:t>Préfixés par ~</a:t>
            </a:r>
          </a:p>
          <a:p>
            <a:pPr lvl="1"/>
            <a:r>
              <a:rPr lang="fr-FR" dirty="0"/>
              <a:t>Peuvent être utilisés en digital ou </a:t>
            </a:r>
            <a:r>
              <a:rPr lang="fr-FR"/>
              <a:t>analog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FB50DB-1FFD-F956-9CE7-B9DFAD9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96" y="1556792"/>
            <a:ext cx="3581275" cy="35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Potentiometre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Fading/Controlling Led/brightness Using Potentiometer(Variable Resistor)  and Arduino Uno : 3 Steps - Instructables">
            <a:extLst>
              <a:ext uri="{FF2B5EF4-FFF2-40B4-BE49-F238E27FC236}">
                <a16:creationId xmlns:a16="http://schemas.microsoft.com/office/drawing/2014/main" id="{40746F32-D4B4-E496-F971-F6625EBD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9058"/>
            <a:ext cx="6768752" cy="56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07904" y="2564904"/>
            <a:ext cx="3961868" cy="36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750</Words>
  <Application>Microsoft Office PowerPoint</Application>
  <PresentationFormat>Affichage à l'écran 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Les ports  digitaux</vt:lpstr>
      <vt:lpstr>pinMode()</vt:lpstr>
      <vt:lpstr>digitalWrite</vt:lpstr>
      <vt:lpstr>Blink</vt:lpstr>
      <vt:lpstr>digitalRead</vt:lpstr>
      <vt:lpstr>Bouton poussoir</vt:lpstr>
      <vt:lpstr>Grove</vt:lpstr>
      <vt:lpstr>Led &amp; Bouton</vt:lpstr>
      <vt:lpstr>Ports Analogiques</vt:lpstr>
      <vt:lpstr>Lecture Analogique</vt:lpstr>
      <vt:lpstr>Le capteur de température</vt:lpstr>
      <vt:lpstr>Le capteur de température</vt:lpstr>
      <vt:lpstr>PWM</vt:lpstr>
      <vt:lpstr>PWM</vt:lpstr>
      <vt:lpstr>Fading sur Led</vt:lpstr>
      <vt:lpstr>Fading led</vt:lpstr>
      <vt:lpstr>Boucle for</vt:lpstr>
      <vt:lpstr>Potentiometre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243</cp:revision>
  <dcterms:created xsi:type="dcterms:W3CDTF">2000-04-10T19:33:12Z</dcterms:created>
  <dcterms:modified xsi:type="dcterms:W3CDTF">2025-04-15T20:35:02Z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