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70" r:id="rId3"/>
    <p:sldId id="266" r:id="rId4"/>
    <p:sldId id="307" r:id="rId5"/>
    <p:sldId id="267" r:id="rId6"/>
    <p:sldId id="268" r:id="rId7"/>
    <p:sldId id="305" r:id="rId8"/>
    <p:sldId id="303" r:id="rId9"/>
    <p:sldId id="304" r:id="rId10"/>
    <p:sldId id="269" r:id="rId11"/>
    <p:sldId id="302" r:id="rId12"/>
    <p:sldId id="306" r:id="rId13"/>
    <p:sldId id="300" r:id="rId14"/>
    <p:sldId id="301" r:id="rId15"/>
    <p:sldId id="272" r:id="rId16"/>
    <p:sldId id="273" r:id="rId17"/>
    <p:sldId id="276" r:id="rId18"/>
    <p:sldId id="277" r:id="rId19"/>
    <p:sldId id="274" r:id="rId20"/>
    <p:sldId id="275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IoT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uart.read</a:t>
            </a:r>
            <a:r>
              <a:rPr lang="fr-FR" dirty="0"/>
              <a:t>(n)</a:t>
            </a:r>
          </a:p>
          <a:p>
            <a:pPr lvl="1"/>
            <a:r>
              <a:rPr lang="fr-FR" dirty="0"/>
              <a:t>Lit n octets</a:t>
            </a:r>
          </a:p>
          <a:p>
            <a:r>
              <a:rPr lang="fr-FR" dirty="0" err="1"/>
              <a:t>uart.all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Retourne le nombre d'octet en attente, 0 si aucun</a:t>
            </a:r>
          </a:p>
          <a:p>
            <a:r>
              <a:rPr lang="fr-FR" dirty="0" err="1"/>
              <a:t>uart.readline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une ligne jusqu'à \n, retournes une liste d'octets</a:t>
            </a:r>
          </a:p>
          <a:p>
            <a:r>
              <a:rPr lang="fr-FR" dirty="0" err="1"/>
              <a:t>decode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Convertit des octets en </a:t>
            </a:r>
            <a:r>
              <a:rPr lang="fr-FR" dirty="0" err="1"/>
              <a:t>str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E3986-57CC-0F9B-7D66-A3415E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D9ECE-3D2A-C661-F8A6-27C3452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croisée</a:t>
            </a:r>
          </a:p>
          <a:p>
            <a:pPr lvl="1"/>
            <a:r>
              <a:rPr lang="fr-FR" dirty="0"/>
              <a:t>RX avec TX</a:t>
            </a:r>
          </a:p>
          <a:p>
            <a:pPr lvl="1"/>
            <a:r>
              <a:rPr lang="fr-FR" dirty="0"/>
              <a:t>TX avec RX</a:t>
            </a:r>
          </a:p>
          <a:p>
            <a:pPr lvl="1"/>
            <a:r>
              <a:rPr lang="fr-FR" dirty="0"/>
              <a:t>Masse avec Masse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717CC-F1D3-AD3A-9CB4-ACCAB84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 TTL </a:t>
            </a:r>
            <a:r>
              <a:rPr lang="fr-F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FT232RL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138E8-BAD3-D9FF-D16C-15AC38D9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RX TX croisé sur TX2 RX2</a:t>
            </a:r>
          </a:p>
          <a:p>
            <a:r>
              <a:rPr lang="fr-FR" dirty="0"/>
              <a:t>Mettre le jumper en 3.3V</a:t>
            </a:r>
          </a:p>
          <a:p>
            <a:r>
              <a:rPr lang="fr-FR" dirty="0"/>
              <a:t>Relier la masse</a:t>
            </a:r>
          </a:p>
          <a:p>
            <a:r>
              <a:rPr lang="fr-FR" dirty="0"/>
              <a:t>Ne pas relier VCC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5CAB29-8520-C922-3501-C10DAD4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574948"/>
            <a:ext cx="5423000" cy="2860484"/>
          </a:xfrm>
          <a:prstGeom prst="rect">
            <a:avLst/>
          </a:prstGeom>
        </p:spPr>
      </p:pic>
      <p:pic>
        <p:nvPicPr>
          <p:cNvPr id="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F38EAFE1-2B09-D4EC-CD8E-E3CD5214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9467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L'USB est gardé pour communiquer avec le PC par UART0</a:t>
            </a:r>
          </a:p>
          <a:p>
            <a:pPr lvl="1"/>
            <a:r>
              <a:rPr lang="fr-FR" dirty="0"/>
              <a:t>Communication par UART1</a:t>
            </a:r>
          </a:p>
        </p:txBody>
      </p:sp>
      <p:pic>
        <p:nvPicPr>
          <p:cNvPr id="1026" name="Picture 2" descr="ESP32 UART communication between boards">
            <a:extLst>
              <a:ext uri="{FF2B5EF4-FFF2-40B4-BE49-F238E27FC236}">
                <a16:creationId xmlns:a16="http://schemas.microsoft.com/office/drawing/2014/main" id="{E3C94816-667C-B74F-AB1F-6D23C079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45" y="2829993"/>
            <a:ext cx="5256584" cy="36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DA5F-B9FB-18CA-BC9E-B9BBDD5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4E0F9-8E1C-18A3-CD06-A7B32FD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n Arduino-RPi 2 Interface using Serial Communication – rhydoLABZ-wiki">
            <a:extLst>
              <a:ext uri="{FF2B5EF4-FFF2-40B4-BE49-F238E27FC236}">
                <a16:creationId xmlns:a16="http://schemas.microsoft.com/office/drawing/2014/main" id="{58BFEC50-C111-796A-0F75-78146B65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99" y="1268760"/>
            <a:ext cx="6458297" cy="53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2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Raspberry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/dev/ttyUSB0 ou ttyACM0</a:t>
            </a:r>
          </a:p>
          <a:p>
            <a:pPr lvl="1"/>
            <a:r>
              <a:rPr lang="fr-FR" dirty="0"/>
              <a:t>ls /dev/</a:t>
            </a:r>
            <a:r>
              <a:rPr lang="fr-FR" dirty="0" err="1"/>
              <a:t>tty</a:t>
            </a:r>
            <a:r>
              <a:rPr lang="fr-FR" dirty="0"/>
              <a:t>*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545" y="4941168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</a:t>
            </a:r>
            <a:r>
              <a:rPr lang="fr-FR" sz="2000"/>
              <a:t>chaine transformée </a:t>
            </a:r>
            <a:r>
              <a:rPr lang="fr-FR" sz="2000" dirty="0"/>
              <a:t>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faible distance</a:t>
            </a:r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noms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L'Arduino, l'ESP32 et le Raspberry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5BFA9-F9C0-4248-9773-EDDBF32E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0A0AB-99C9-0962-96DE-4D4262C6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séries sont TTL 5v</a:t>
            </a:r>
          </a:p>
          <a:p>
            <a:pPr lvl="1"/>
            <a:r>
              <a:rPr lang="fr-FR" dirty="0"/>
              <a:t>Le matériel moderne est très tolérant au 3.3v</a:t>
            </a:r>
          </a:p>
          <a:p>
            <a:pPr lvl="1"/>
            <a:r>
              <a:rPr lang="fr-FR" dirty="0"/>
              <a:t>RS232 est moins tolérant</a:t>
            </a:r>
          </a:p>
          <a:p>
            <a:pPr lvl="1"/>
            <a:r>
              <a:rPr lang="fr-FR" dirty="0"/>
              <a:t>Par sécurité il peut être utile d'utiliser un LLC 3.3v 5v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D228AB-43C9-AF0F-3F4E-5D6B9354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3" y="3366462"/>
            <a:ext cx="3025379" cy="22853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248F95-04DD-6D8E-118F-9DCEB08D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3948263"/>
            <a:ext cx="3517739" cy="13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l'ESP32 l'UART0 est par défaut sur le port USB</a:t>
            </a:r>
          </a:p>
          <a:p>
            <a:pPr lvl="1"/>
            <a:r>
              <a:rPr lang="fr-FR" dirty="0"/>
              <a:t>Peut être surcharger sur les I/O 1 (</a:t>
            </a:r>
            <a:r>
              <a:rPr lang="fr-FR" dirty="0" err="1"/>
              <a:t>Tx</a:t>
            </a:r>
            <a:r>
              <a:rPr lang="fr-FR" dirty="0"/>
              <a:t>) et 3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Chip CP2102</a:t>
            </a:r>
          </a:p>
          <a:p>
            <a:r>
              <a:rPr lang="fr-FR" dirty="0"/>
              <a:t>La communication entre </a:t>
            </a:r>
            <a:r>
              <a:rPr lang="fr-FR" dirty="0" err="1"/>
              <a:t>Thonny</a:t>
            </a:r>
            <a:r>
              <a:rPr lang="fr-FR" dirty="0"/>
              <a:t> et le microcontrôleur passe par l'UART0</a:t>
            </a:r>
          </a:p>
          <a:p>
            <a:pPr lvl="1"/>
            <a:r>
              <a:rPr lang="fr-FR" dirty="0"/>
              <a:t>Le flash</a:t>
            </a:r>
          </a:p>
          <a:p>
            <a:r>
              <a:rPr lang="fr-FR" dirty="0"/>
              <a:t>Il y a 3 UART</a:t>
            </a:r>
          </a:p>
          <a:p>
            <a:endParaRPr lang="fr-FR" dirty="0"/>
          </a:p>
          <a:p>
            <a:r>
              <a:rPr lang="fr-FR" dirty="0"/>
              <a:t>Les pins sont </a:t>
            </a:r>
            <a:r>
              <a:rPr lang="fr-FR" dirty="0" err="1"/>
              <a:t>réassignables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9CC2C3-F1BF-2FF2-11A8-4272E4C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861048"/>
            <a:ext cx="351521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00DD2-BBBF-28A6-5D77-821E895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 - 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5A302-2672-B44A-E2DD-8FEB932A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micropython</a:t>
            </a:r>
            <a:r>
              <a:rPr lang="fr-FR" dirty="0"/>
              <a:t> il est impossible d'utiliser à la fois REPL et UART sur UART0</a:t>
            </a:r>
          </a:p>
          <a:p>
            <a:pPr lvl="1"/>
            <a:r>
              <a:rPr lang="fr-FR" dirty="0"/>
              <a:t>Pour un PC il faut donc 2 connections USB</a:t>
            </a:r>
          </a:p>
          <a:p>
            <a:r>
              <a:rPr lang="fr-FR" dirty="0"/>
              <a:t>Il suffit d'utiliser REPL en redirigeant sur </a:t>
            </a:r>
            <a:r>
              <a:rPr lang="fr-FR" dirty="0" err="1"/>
              <a:t>sys</a:t>
            </a:r>
            <a:endParaRPr lang="fr-FR" dirty="0"/>
          </a:p>
          <a:p>
            <a:pPr lvl="1"/>
            <a:r>
              <a:rPr lang="en-US" dirty="0"/>
              <a:t>import select</a:t>
            </a:r>
          </a:p>
          <a:p>
            <a:pPr lvl="1"/>
            <a:r>
              <a:rPr lang="en-US" dirty="0" err="1"/>
              <a:t>poll_object</a:t>
            </a:r>
            <a:r>
              <a:rPr lang="en-US" dirty="0"/>
              <a:t> = </a:t>
            </a:r>
            <a:r>
              <a:rPr lang="en-US" dirty="0" err="1"/>
              <a:t>select.poll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poll_object.register</a:t>
            </a:r>
            <a:r>
              <a:rPr lang="en-US" dirty="0"/>
              <a:t>(sys.stdin,1)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Redirige</a:t>
            </a:r>
            <a:r>
              <a:rPr lang="en-US" dirty="0"/>
              <a:t> </a:t>
            </a:r>
            <a:r>
              <a:rPr lang="en-US" dirty="0" err="1"/>
              <a:t>l'USB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l'entrée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sys.stdin</a:t>
            </a:r>
            <a:r>
              <a:rPr lang="en-US" dirty="0"/>
              <a:t> pour lire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sys.stdout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print pour </a:t>
            </a:r>
            <a:r>
              <a:rPr lang="en-US" dirty="0" err="1"/>
              <a:t>écrire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53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63AAE-C4DC-B495-4B6D-2E763845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UART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35B6-78BF-2093-66BF-88539166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machine</a:t>
            </a:r>
          </a:p>
          <a:p>
            <a:r>
              <a:rPr lang="fr-FR" dirty="0"/>
              <a:t>uart0 = </a:t>
            </a:r>
            <a:r>
              <a:rPr lang="fr-FR" dirty="0" err="1"/>
              <a:t>machine.UART</a:t>
            </a:r>
            <a:r>
              <a:rPr lang="fr-FR" dirty="0"/>
              <a:t>(0, 9600)</a:t>
            </a:r>
          </a:p>
          <a:p>
            <a:pPr lvl="1"/>
            <a:r>
              <a:rPr lang="fr-FR" dirty="0"/>
              <a:t>Créé l'UART0 sur les pins par défaut avec un </a:t>
            </a:r>
            <a:r>
              <a:rPr lang="fr-FR" dirty="0" err="1"/>
              <a:t>baudrate</a:t>
            </a:r>
            <a:r>
              <a:rPr lang="fr-FR" dirty="0"/>
              <a:t> = 9600bps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baudrate</a:t>
            </a:r>
            <a:r>
              <a:rPr lang="fr-FR" dirty="0"/>
              <a:t> max = 115200bps</a:t>
            </a:r>
          </a:p>
          <a:p>
            <a:r>
              <a:rPr lang="fr-FR" sz="2400" dirty="0"/>
              <a:t>uart1 = </a:t>
            </a:r>
            <a:r>
              <a:rPr lang="fr-FR" sz="2400" dirty="0" err="1"/>
              <a:t>machine.UART</a:t>
            </a:r>
            <a:r>
              <a:rPr lang="fr-FR" sz="2400" dirty="0"/>
              <a:t>(1, </a:t>
            </a:r>
            <a:r>
              <a:rPr lang="fr-FR" sz="2400" dirty="0" err="1"/>
              <a:t>baudrate</a:t>
            </a:r>
            <a:r>
              <a:rPr lang="fr-FR" sz="2400" dirty="0"/>
              <a:t>=9600, </a:t>
            </a:r>
            <a:r>
              <a:rPr lang="fr-FR" sz="2400" dirty="0" err="1"/>
              <a:t>tx</a:t>
            </a:r>
            <a:r>
              <a:rPr lang="fr-FR" sz="2400" dirty="0"/>
              <a:t>=33, </a:t>
            </a:r>
            <a:r>
              <a:rPr lang="fr-FR" sz="2400" dirty="0" err="1"/>
              <a:t>rx</a:t>
            </a:r>
            <a:r>
              <a:rPr lang="fr-FR" sz="2400" dirty="0"/>
              <a:t>=32)</a:t>
            </a:r>
          </a:p>
          <a:p>
            <a:r>
              <a:rPr lang="fr-FR" sz="2400" dirty="0"/>
              <a:t>Paramètres supplémentaires</a:t>
            </a:r>
          </a:p>
          <a:p>
            <a:pPr lvl="1"/>
            <a:r>
              <a:rPr lang="fr-FR" sz="2000" dirty="0"/>
              <a:t>bits = 7,</a:t>
            </a:r>
            <a:r>
              <a:rPr lang="fr-FR" sz="2000" u="sng" dirty="0"/>
              <a:t>8</a:t>
            </a:r>
            <a:r>
              <a:rPr lang="fr-FR" sz="2000" dirty="0"/>
              <a:t>,9</a:t>
            </a:r>
          </a:p>
          <a:p>
            <a:pPr lvl="1"/>
            <a:r>
              <a:rPr lang="fr-FR" sz="2000" dirty="0" err="1"/>
              <a:t>parity</a:t>
            </a:r>
            <a:r>
              <a:rPr lang="fr-FR" sz="2000" dirty="0"/>
              <a:t> = </a:t>
            </a:r>
            <a:r>
              <a:rPr lang="fr-FR" sz="2000" u="sng" dirty="0"/>
              <a:t>None</a:t>
            </a:r>
            <a:r>
              <a:rPr lang="fr-FR" sz="2000" dirty="0"/>
              <a:t>, 0 (</a:t>
            </a:r>
            <a:r>
              <a:rPr lang="fr-FR" sz="2000" dirty="0" err="1"/>
              <a:t>even</a:t>
            </a:r>
            <a:r>
              <a:rPr lang="fr-FR" sz="2000" dirty="0"/>
              <a:t>), 1 (</a:t>
            </a:r>
            <a:r>
              <a:rPr lang="fr-FR" sz="2000" dirty="0" err="1"/>
              <a:t>odd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stop = stop bits </a:t>
            </a:r>
            <a:r>
              <a:rPr lang="fr-FR" sz="2000" u="sng" dirty="0"/>
              <a:t>1</a:t>
            </a:r>
            <a:r>
              <a:rPr lang="fr-FR" sz="2000" dirty="0"/>
              <a:t> or 2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047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7FA3B-01B4-A49A-D1BF-56E5F04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215BC-07BA-9CB2-B053-1DB695CD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uart.write</a:t>
            </a:r>
            <a:r>
              <a:rPr lang="fr-FR" dirty="0"/>
              <a:t>("Hello\n")</a:t>
            </a:r>
          </a:p>
          <a:p>
            <a:pPr lvl="1"/>
            <a:r>
              <a:rPr lang="fr-FR" dirty="0"/>
              <a:t>Ecrit de l'ASCII</a:t>
            </a:r>
          </a:p>
          <a:p>
            <a:r>
              <a:rPr lang="fr-FR" dirty="0" err="1"/>
              <a:t>uart.write</a:t>
            </a:r>
            <a:r>
              <a:rPr lang="fr-FR" dirty="0"/>
              <a:t>(b'\x00ABC')</a:t>
            </a:r>
          </a:p>
          <a:p>
            <a:pPr lvl="1"/>
            <a:r>
              <a:rPr lang="fr-FR" dirty="0"/>
              <a:t>Ecrit des octets</a:t>
            </a:r>
          </a:p>
        </p:txBody>
      </p:sp>
    </p:spTree>
    <p:extLst>
      <p:ext uri="{BB962C8B-B14F-4D97-AF65-F5344CB8AC3E}">
        <p14:creationId xmlns:p14="http://schemas.microsoft.com/office/powerpoint/2010/main" val="66978278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787</Words>
  <Application>Microsoft Office PowerPoint</Application>
  <PresentationFormat>Affichage à l'écran (4:3)</PresentationFormat>
  <Paragraphs>134</Paragraphs>
  <Slides>20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Monotype Sorts</vt:lpstr>
      <vt:lpstr>Roboto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TTL</vt:lpstr>
      <vt:lpstr>UART</vt:lpstr>
      <vt:lpstr>ESP32 UART</vt:lpstr>
      <vt:lpstr>USB - REPL</vt:lpstr>
      <vt:lpstr>Initialisation UART</vt:lpstr>
      <vt:lpstr>UART Ecriture</vt:lpstr>
      <vt:lpstr>UART Ecriture</vt:lpstr>
      <vt:lpstr>Serial</vt:lpstr>
      <vt:lpstr>USB TTL FT232RL</vt:lpstr>
      <vt:lpstr>Serial</vt:lpstr>
      <vt:lpstr>Serial</vt:lpstr>
      <vt:lpstr>RS232</vt:lpstr>
      <vt:lpstr>Raspberry USB</vt:lpstr>
      <vt:lpstr>TIO</vt:lpstr>
      <vt:lpstr>PySerial</vt:lpstr>
      <vt:lpstr>Exemple Python - USB</vt:lpstr>
      <vt:lpstr>Raspberry RS232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233</cp:revision>
  <dcterms:created xsi:type="dcterms:W3CDTF">2000-04-10T19:33:12Z</dcterms:created>
  <dcterms:modified xsi:type="dcterms:W3CDTF">2025-04-15T20:58:23Z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