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7"/>
  </p:notesMasterIdLst>
  <p:handoutMasterIdLst>
    <p:handoutMasterId r:id="rId8"/>
  </p:handoutMasterIdLst>
  <p:sldIdLst>
    <p:sldId id="264" r:id="rId2"/>
    <p:sldId id="265" r:id="rId3"/>
    <p:sldId id="266" r:id="rId4"/>
    <p:sldId id="268" r:id="rId5"/>
    <p:sldId id="267" r:id="rId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Industrialisation</a:t>
            </a:r>
          </a:p>
          <a:p>
            <a:pPr eaLnBrk="1" hangingPunct="1"/>
            <a:r>
              <a:rPr lang="fr-FR" altLang="fr-FR" dirty="0" err="1"/>
              <a:t>ESPTool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558B8-E081-23DE-9938-2F934D5B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ESPTool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782BE-C090-2AF0-4EDF-A371ED70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C'est l'outil pour gérer un ESP32 en ligne de commande</a:t>
            </a:r>
          </a:p>
          <a:p>
            <a:r>
              <a:rPr lang="fr-FR" dirty="0"/>
              <a:t>Installation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esptools</a:t>
            </a:r>
            <a:endParaRPr lang="fr-FR" dirty="0"/>
          </a:p>
          <a:p>
            <a:r>
              <a:rPr lang="fr-FR" dirty="0"/>
              <a:t>Flash Python</a:t>
            </a:r>
          </a:p>
          <a:p>
            <a:pPr lvl="1"/>
            <a:r>
              <a:rPr lang="fr-FR" dirty="0"/>
              <a:t>python -m </a:t>
            </a:r>
            <a:r>
              <a:rPr lang="fr-FR" dirty="0" err="1"/>
              <a:t>esptool</a:t>
            </a:r>
            <a:r>
              <a:rPr lang="fr-FR" dirty="0"/>
              <a:t> --chip esp32 --port COM3 </a:t>
            </a:r>
            <a:r>
              <a:rPr lang="fr-FR" dirty="0" err="1"/>
              <a:t>write_flash</a:t>
            </a:r>
            <a:r>
              <a:rPr lang="fr-FR" dirty="0"/>
              <a:t> -z 0x1000 esp32-20190113-v1.9.4-779-g5064df207.bin</a:t>
            </a:r>
          </a:p>
        </p:txBody>
      </p:sp>
    </p:spTree>
    <p:extLst>
      <p:ext uri="{BB962C8B-B14F-4D97-AF65-F5344CB8AC3E}">
        <p14:creationId xmlns:p14="http://schemas.microsoft.com/office/powerpoint/2010/main" val="1010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7E90D-D8CC-1084-E1F0-A75CDBA4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Industrialiser l'ESP32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57FA0-9874-D320-A422-424259C2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Dumper l'ESP32</a:t>
            </a:r>
          </a:p>
          <a:p>
            <a:pPr lvl="1"/>
            <a:r>
              <a:rPr lang="en-US"/>
              <a:t>python –m </a:t>
            </a:r>
            <a:r>
              <a:rPr lang="en-US" dirty="0"/>
              <a:t>esptool.py -p COM5 -b 460800 read-flash 0 ALL </a:t>
            </a:r>
            <a:r>
              <a:rPr lang="en-US" dirty="0" err="1"/>
              <a:t>file.bin</a:t>
            </a:r>
            <a:endParaRPr lang="en-US" dirty="0"/>
          </a:p>
          <a:p>
            <a:r>
              <a:rPr lang="en-US" dirty="0"/>
              <a:t>Flasher</a:t>
            </a:r>
          </a:p>
          <a:p>
            <a:pPr lvl="1"/>
            <a:r>
              <a:rPr lang="en-US" dirty="0"/>
              <a:t>esptool.py -p COM5 write-flash 0x1000 </a:t>
            </a:r>
            <a:r>
              <a:rPr lang="en-US" dirty="0" err="1"/>
              <a:t>file.bin</a:t>
            </a:r>
            <a:endParaRPr lang="en-US" dirty="0"/>
          </a:p>
          <a:p>
            <a:pPr lvl="1"/>
            <a:r>
              <a:rPr lang="en-US" dirty="0"/>
              <a:t>0x1000 = </a:t>
            </a:r>
            <a:r>
              <a:rPr lang="en-US" dirty="0" err="1"/>
              <a:t>adresse</a:t>
            </a:r>
            <a:r>
              <a:rPr lang="en-US" dirty="0"/>
              <a:t> du bootloader</a:t>
            </a:r>
          </a:p>
          <a:p>
            <a:pPr lvl="1"/>
            <a:r>
              <a:rPr lang="en-US" dirty="0"/>
              <a:t>--encrypt = </a:t>
            </a:r>
            <a:r>
              <a:rPr lang="en-US" dirty="0" err="1"/>
              <a:t>crypte</a:t>
            </a:r>
            <a:r>
              <a:rPr lang="en-US" dirty="0"/>
              <a:t> le .bin</a:t>
            </a:r>
          </a:p>
          <a:p>
            <a:r>
              <a:rPr lang="en-US" dirty="0"/>
              <a:t>Effacer</a:t>
            </a:r>
          </a:p>
          <a:p>
            <a:pPr lvl="1"/>
            <a:r>
              <a:rPr lang="en-US" dirty="0"/>
              <a:t>python –m esptool.py erase-flash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81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3088B5-628B-4C14-9C5C-40F88CDC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3FACE7-B852-4D6E-1F6E-2C1D4740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Grove permet d'avoir un prototype quasi utilisable sans soudure</a:t>
            </a:r>
          </a:p>
          <a:p>
            <a:pPr lvl="1"/>
            <a:r>
              <a:rPr lang="fr-FR" dirty="0"/>
              <a:t>Courant sur Arduino</a:t>
            </a:r>
          </a:p>
          <a:p>
            <a:pPr lvl="1"/>
            <a:r>
              <a:rPr lang="fr-FR" dirty="0"/>
              <a:t>Peu courant sur ESP32 mais existe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90192A2-9F94-F79B-9188-D82AAE7E3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187" y="3429000"/>
            <a:ext cx="4420217" cy="345805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4C51F30-AC15-83ED-0229-5ADB990F1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57" y="3429000"/>
            <a:ext cx="4353533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4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46E4AC-2066-A90D-C3CE-1EA99707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E917CB-44B8-1AEE-EC6F-DCA6393A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4626720" cy="5040560"/>
          </a:xfrm>
        </p:spPr>
        <p:txBody>
          <a:bodyPr/>
          <a:lstStyle/>
          <a:p>
            <a:r>
              <a:rPr lang="fr-FR" dirty="0"/>
              <a:t>Nous avons fait cela</a:t>
            </a:r>
          </a:p>
          <a:p>
            <a:r>
              <a:rPr lang="fr-FR" dirty="0"/>
              <a:t>Il faut ensuite prototype le montage avec le </a:t>
            </a:r>
            <a:r>
              <a:rPr lang="fr-FR" dirty="0" err="1"/>
              <a:t>SoC</a:t>
            </a:r>
            <a:r>
              <a:rPr lang="fr-FR" dirty="0"/>
              <a:t> est une </a:t>
            </a:r>
            <a:r>
              <a:rPr lang="fr-FR" dirty="0" err="1"/>
              <a:t>board</a:t>
            </a:r>
            <a:r>
              <a:rPr lang="fr-FR" dirty="0"/>
              <a:t> de </a:t>
            </a:r>
            <a:r>
              <a:rPr lang="fr-FR" dirty="0" err="1"/>
              <a:t>protoypage</a:t>
            </a:r>
            <a:r>
              <a:rPr lang="fr-FR" dirty="0"/>
              <a:t> à souder</a:t>
            </a:r>
          </a:p>
          <a:p>
            <a:r>
              <a:rPr lang="fr-FR" dirty="0"/>
              <a:t>Pour ensuite dessiner un PCB</a:t>
            </a:r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31475B-29F7-6176-90AC-96D9A35B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487" y="836712"/>
            <a:ext cx="3989513" cy="2327735"/>
          </a:xfrm>
          <a:prstGeom prst="rect">
            <a:avLst/>
          </a:prstGeom>
        </p:spPr>
      </p:pic>
      <p:pic>
        <p:nvPicPr>
          <p:cNvPr id="1026" name="Picture 2" descr="Ma méthode de montage. | F6GLZ's Blog">
            <a:extLst>
              <a:ext uri="{FF2B5EF4-FFF2-40B4-BE49-F238E27FC236}">
                <a16:creationId xmlns:a16="http://schemas.microsoft.com/office/drawing/2014/main" id="{C921EAB5-85C1-4A29-1D70-CB85BD0EC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487" y="3429000"/>
            <a:ext cx="3635896" cy="204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d PCB Design | Nuts &amp; Volts Magazine">
            <a:extLst>
              <a:ext uri="{FF2B5EF4-FFF2-40B4-BE49-F238E27FC236}">
                <a16:creationId xmlns:a16="http://schemas.microsoft.com/office/drawing/2014/main" id="{0F281CCC-B22B-CD42-B852-A4741EEFF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93096"/>
            <a:ext cx="3275856" cy="163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305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2861</TotalTime>
  <Words>137</Words>
  <Application>Microsoft Office PowerPoint</Application>
  <PresentationFormat>Affichage à l'écran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Monotype Sorts</vt:lpstr>
      <vt:lpstr>Times New Roman</vt:lpstr>
      <vt:lpstr>cvc</vt:lpstr>
      <vt:lpstr>Présentation PowerPoint</vt:lpstr>
      <vt:lpstr>ESPTool</vt:lpstr>
      <vt:lpstr>Industrialiser l'ESP32</vt:lpstr>
      <vt:lpstr>Grove</vt:lpstr>
      <vt:lpstr>Prototypage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224</cp:revision>
  <dcterms:created xsi:type="dcterms:W3CDTF">2000-04-10T19:33:12Z</dcterms:created>
  <dcterms:modified xsi:type="dcterms:W3CDTF">2025-04-15T21:40:28Z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