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6" r:id="rId10"/>
    <p:sldId id="275" r:id="rId11"/>
    <p:sldId id="272" r:id="rId12"/>
    <p:sldId id="270" r:id="rId13"/>
    <p:sldId id="277" r:id="rId14"/>
    <p:sldId id="278" r:id="rId15"/>
    <p:sldId id="279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C0A7-215E-B9A6-C2C9-B1B3F26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script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11A1A-96C5-E6D9-FEFC-FB038931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14" y="2380240"/>
            <a:ext cx="4277322" cy="3105583"/>
          </a:xfrm>
        </p:spPr>
      </p:pic>
    </p:spTree>
    <p:extLst>
      <p:ext uri="{BB962C8B-B14F-4D97-AF65-F5344CB8AC3E}">
        <p14:creationId xmlns:p14="http://schemas.microsoft.com/office/powerpoint/2010/main" val="46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7EAB6-4DFE-B0C6-EC6D-37DACFC9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B69A6-ADB3-4390-7CEE-F080397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Le meilleurs mais c'est complexe</a:t>
            </a:r>
          </a:p>
          <a:p>
            <a:pPr lvl="1"/>
            <a:r>
              <a:rPr lang="fr-FR" dirty="0"/>
              <a:t>Le flash doit ce faire depuis </a:t>
            </a:r>
            <a:r>
              <a:rPr lang="fr-FR" dirty="0" err="1"/>
              <a:t>Thonny</a:t>
            </a:r>
            <a:r>
              <a:rPr lang="fr-FR" dirty="0"/>
              <a:t> puis</a:t>
            </a:r>
          </a:p>
          <a:p>
            <a:pPr lvl="1"/>
            <a:r>
              <a:rPr lang="fr-FR" dirty="0"/>
              <a:t>Installer Node.js dernière version</a:t>
            </a:r>
          </a:p>
          <a:p>
            <a:pPr lvl="1"/>
            <a:r>
              <a:rPr lang="fr-FR" dirty="0"/>
              <a:t>Installer l'extension </a:t>
            </a:r>
            <a:r>
              <a:rPr lang="fr-FR" dirty="0" err="1"/>
              <a:t>Pymkr</a:t>
            </a:r>
            <a:endParaRPr lang="fr-FR" dirty="0"/>
          </a:p>
          <a:p>
            <a:pPr lvl="1"/>
            <a:r>
              <a:rPr lang="fr-FR" dirty="0"/>
              <a:t>Cliquer sur l'icône </a:t>
            </a:r>
            <a:r>
              <a:rPr lang="fr-FR" dirty="0" err="1"/>
              <a:t>Pymkr</a:t>
            </a:r>
            <a:r>
              <a:rPr lang="fr-FR" dirty="0"/>
              <a:t> puis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/>
            <a:r>
              <a:rPr lang="fr-FR" dirty="0"/>
              <a:t>Puis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5142F-7881-77EC-BF80-F11032FC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59" y="1772816"/>
            <a:ext cx="2972215" cy="1247949"/>
          </a:xfrm>
          <a:prstGeom prst="rect">
            <a:avLst/>
          </a:prstGeom>
        </p:spPr>
      </p:pic>
      <p:pic>
        <p:nvPicPr>
          <p:cNvPr id="1026" name="Picture 2" descr="vscode-pymakr-create-project Programmer un ESP32/ESP8266 avec MicroPython et VS Code">
            <a:extLst>
              <a:ext uri="{FF2B5EF4-FFF2-40B4-BE49-F238E27FC236}">
                <a16:creationId xmlns:a16="http://schemas.microsoft.com/office/drawing/2014/main" id="{1910E436-8758-4195-D703-B0C51633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16" y="3067043"/>
            <a:ext cx="3034884" cy="33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D1AA74-13B9-C0D3-A4F3-14F5C4FF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229199"/>
            <a:ext cx="5684129" cy="1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9930-C6DB-20E5-23AD-710CF08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EB66-DDB0-6943-DAB2-7C2770DA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4536503" cy="5040560"/>
          </a:xfrm>
        </p:spPr>
        <p:txBody>
          <a:bodyPr/>
          <a:lstStyle/>
          <a:p>
            <a:r>
              <a:rPr lang="fr-FR" dirty="0"/>
              <a:t>Lancer le terminal </a:t>
            </a:r>
            <a:r>
              <a:rPr lang="fr-FR" dirty="0" err="1"/>
              <a:t>Micropython</a:t>
            </a:r>
            <a:r>
              <a:rPr lang="fr-FR" dirty="0"/>
              <a:t> en cliquant sur Terminal et +</a:t>
            </a:r>
          </a:p>
          <a:p>
            <a:r>
              <a:rPr lang="fr-FR" dirty="0"/>
              <a:t>Créer un script</a:t>
            </a:r>
          </a:p>
          <a:p>
            <a:r>
              <a:rPr lang="fr-FR" dirty="0"/>
              <a:t>Se connecter à la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Click droit sur le script &gt; </a:t>
            </a:r>
            <a:r>
              <a:rPr lang="fr-FR" dirty="0" err="1"/>
              <a:t>Pymakr</a:t>
            </a:r>
            <a:r>
              <a:rPr lang="fr-FR" dirty="0"/>
              <a:t> &gt; Run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5FE9D-7971-9114-64D9-7CC628EC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8182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CD62D-0720-F088-7726-0384774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Intellisense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FD2F4-E194-7DFF-A777-1DC56B74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la commande dans le terminal Python</a:t>
            </a:r>
          </a:p>
          <a:p>
            <a:pPr lvl="1"/>
            <a:r>
              <a:rPr lang="fr-FR" dirty="0"/>
              <a:t>Et non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-U micropython-esp32-stubs --no-user --</a:t>
            </a:r>
            <a:r>
              <a:rPr lang="fr-FR" dirty="0" err="1"/>
              <a:t>target</a:t>
            </a:r>
            <a:r>
              <a:rPr lang="fr-FR" dirty="0"/>
              <a:t> ./</a:t>
            </a:r>
            <a:r>
              <a:rPr lang="fr-FR" dirty="0" err="1"/>
              <a:t>typings</a:t>
            </a:r>
            <a:r>
              <a:rPr lang="fr-FR" dirty="0"/>
              <a:t> </a:t>
            </a:r>
          </a:p>
          <a:p>
            <a:r>
              <a:rPr lang="fr-FR" dirty="0"/>
              <a:t>Pour lancer un nouveau script il faut toujours arrêter l'ancien</a:t>
            </a:r>
          </a:p>
          <a:p>
            <a:pPr lvl="1"/>
            <a:r>
              <a:rPr lang="fr-FR" dirty="0" err="1"/>
              <a:t>Control+C</a:t>
            </a:r>
            <a:r>
              <a:rPr lang="fr-FR" dirty="0"/>
              <a:t> dans le terminal</a:t>
            </a:r>
          </a:p>
          <a:p>
            <a:r>
              <a:rPr lang="fr-FR" dirty="0"/>
              <a:t>C'est </a:t>
            </a:r>
            <a:r>
              <a:rPr lang="fr-FR"/>
              <a:t>assez lourd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7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6D8D7-451F-D7F9-91B7-5AEC957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travailler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3FCE2-288F-AF89-BA40-50493665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formation</a:t>
            </a:r>
          </a:p>
          <a:p>
            <a:pPr lvl="1"/>
            <a:r>
              <a:rPr lang="fr-FR" dirty="0"/>
              <a:t>Utiliser </a:t>
            </a:r>
            <a:r>
              <a:rPr lang="fr-FR" dirty="0" err="1"/>
              <a:t>Thonny</a:t>
            </a:r>
            <a:r>
              <a:rPr lang="fr-FR" dirty="0"/>
              <a:t> pour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Utiliser </a:t>
            </a:r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/>
              <a:t>pour Python</a:t>
            </a:r>
          </a:p>
        </p:txBody>
      </p:sp>
    </p:spTree>
    <p:extLst>
      <p:ext uri="{BB962C8B-B14F-4D97-AF65-F5344CB8AC3E}">
        <p14:creationId xmlns:p14="http://schemas.microsoft.com/office/powerpoint/2010/main" val="41489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97" y="1584791"/>
            <a:ext cx="6496957" cy="4696480"/>
          </a:xfrm>
        </p:spPr>
      </p:pic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0F8C-8302-F73F-971F-0CBE24E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9DD2E-786F-905E-C265-D3DCD8F4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 Loop</a:t>
            </a:r>
          </a:p>
          <a:p>
            <a:pPr lvl="1"/>
            <a:r>
              <a:rPr lang="fr-FR" dirty="0"/>
              <a:t>Il s'agit du prompt </a:t>
            </a:r>
            <a:r>
              <a:rPr lang="fr-FR" dirty="0" err="1"/>
              <a:t>Micropython</a:t>
            </a:r>
            <a:r>
              <a:rPr lang="fr-FR" dirty="0"/>
              <a:t> accessible via </a:t>
            </a:r>
            <a:r>
              <a:rPr lang="fr-FR" dirty="0" err="1"/>
              <a:t>Thonny</a:t>
            </a:r>
            <a:endParaRPr lang="fr-FR" dirty="0"/>
          </a:p>
          <a:p>
            <a:pPr lvl="1"/>
            <a:r>
              <a:rPr lang="fr-FR" dirty="0"/>
              <a:t>Par défaut sur UART0 (</a:t>
            </a:r>
            <a:r>
              <a:rPr lang="fr-FR"/>
              <a:t>USB)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2C1E65-D65A-D4E4-3D1C-CC041DA5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761277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361</Words>
  <Application>Microsoft Office PowerPoint</Application>
  <PresentationFormat>Affichage à l'écran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REPL</vt:lpstr>
      <vt:lpstr>Premier script</vt:lpstr>
      <vt:lpstr>Refactorisation du code</vt:lpstr>
      <vt:lpstr>PyCharm</vt:lpstr>
      <vt:lpstr>VSCode</vt:lpstr>
      <vt:lpstr>VSCode</vt:lpstr>
      <vt:lpstr>Intellisense</vt:lpstr>
      <vt:lpstr>Pour travailler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228</cp:revision>
  <dcterms:created xsi:type="dcterms:W3CDTF">2000-04-10T19:33:12Z</dcterms:created>
  <dcterms:modified xsi:type="dcterms:W3CDTF">2025-04-14T20:15:23Z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