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5"/>
  </p:notesMasterIdLst>
  <p:handoutMasterIdLst>
    <p:handoutMasterId r:id="rId6"/>
  </p:handoutMasterIdLst>
  <p:sldIdLst>
    <p:sldId id="264" r:id="rId2"/>
    <p:sldId id="265" r:id="rId3"/>
    <p:sldId id="266" r:id="rId4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/>
              <a:t>Industrialisation</a:t>
            </a:r>
          </a:p>
          <a:p>
            <a:pPr eaLnBrk="1" hangingPunct="1"/>
            <a:r>
              <a:rPr lang="fr-FR" altLang="fr-FR" dirty="0" err="1"/>
              <a:t>ESPTool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6558B8-E081-23DE-9938-2F934D5BD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ESPTool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9782BE-C090-2AF0-4EDF-A371ED7068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C'est l'outil pour gérer un ESP32 en ligne de commande</a:t>
            </a:r>
          </a:p>
          <a:p>
            <a:r>
              <a:rPr lang="fr-FR" dirty="0"/>
              <a:t>Installation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</a:t>
            </a:r>
            <a:r>
              <a:rPr lang="fr-FR" dirty="0" err="1"/>
              <a:t>esptools</a:t>
            </a:r>
            <a:endParaRPr lang="fr-FR" dirty="0"/>
          </a:p>
          <a:p>
            <a:r>
              <a:rPr lang="fr-FR" dirty="0"/>
              <a:t>Flash Python</a:t>
            </a:r>
          </a:p>
          <a:p>
            <a:pPr lvl="1"/>
            <a:r>
              <a:rPr lang="fr-FR" dirty="0"/>
              <a:t>python -m </a:t>
            </a:r>
            <a:r>
              <a:rPr lang="fr-FR" dirty="0" err="1"/>
              <a:t>esptool</a:t>
            </a:r>
            <a:r>
              <a:rPr lang="fr-FR" dirty="0"/>
              <a:t> --chip esp32 --port COM3 </a:t>
            </a:r>
            <a:r>
              <a:rPr lang="fr-FR" dirty="0" err="1"/>
              <a:t>write_flash</a:t>
            </a:r>
            <a:r>
              <a:rPr lang="fr-FR" dirty="0"/>
              <a:t> -z 0x1000 esp32-20190113-v1.9.4-779-g5064df207.bin</a:t>
            </a:r>
          </a:p>
        </p:txBody>
      </p:sp>
    </p:spTree>
    <p:extLst>
      <p:ext uri="{BB962C8B-B14F-4D97-AF65-F5344CB8AC3E}">
        <p14:creationId xmlns:p14="http://schemas.microsoft.com/office/powerpoint/2010/main" val="101059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E7E90D-D8CC-1084-E1F0-A75CDBA4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Industrialiser l'ESP32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B57FA0-9874-D320-A422-424259C2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Dumper l'ESP32</a:t>
            </a:r>
          </a:p>
          <a:p>
            <a:pPr lvl="1"/>
            <a:r>
              <a:rPr lang="en-US"/>
              <a:t>python –m </a:t>
            </a:r>
            <a:r>
              <a:rPr lang="en-US" dirty="0"/>
              <a:t>esptool.py -p COM5 -b 460800 read-flash 0 ALL </a:t>
            </a:r>
            <a:r>
              <a:rPr lang="en-US" dirty="0" err="1"/>
              <a:t>file.bin</a:t>
            </a:r>
            <a:endParaRPr lang="en-US" dirty="0"/>
          </a:p>
          <a:p>
            <a:r>
              <a:rPr lang="en-US" dirty="0"/>
              <a:t>Flasher</a:t>
            </a:r>
          </a:p>
          <a:p>
            <a:pPr lvl="1"/>
            <a:r>
              <a:rPr lang="en-US" dirty="0"/>
              <a:t>esptool.py -p COM5 write-flash 0x1000 </a:t>
            </a:r>
            <a:r>
              <a:rPr lang="en-US" dirty="0" err="1"/>
              <a:t>file.bin</a:t>
            </a:r>
            <a:endParaRPr lang="en-US" dirty="0"/>
          </a:p>
          <a:p>
            <a:pPr lvl="1"/>
            <a:r>
              <a:rPr lang="en-US" dirty="0"/>
              <a:t>0x1000 = </a:t>
            </a:r>
            <a:r>
              <a:rPr lang="en-US" dirty="0" err="1"/>
              <a:t>adresse</a:t>
            </a:r>
            <a:r>
              <a:rPr lang="en-US" dirty="0"/>
              <a:t> du bootloader</a:t>
            </a:r>
          </a:p>
          <a:p>
            <a:pPr lvl="1"/>
            <a:r>
              <a:rPr lang="en-US" dirty="0"/>
              <a:t>--encrypt = </a:t>
            </a:r>
            <a:r>
              <a:rPr lang="en-US" dirty="0" err="1"/>
              <a:t>crypte</a:t>
            </a:r>
            <a:r>
              <a:rPr lang="en-US" dirty="0"/>
              <a:t> le .bin</a:t>
            </a:r>
          </a:p>
          <a:p>
            <a:r>
              <a:rPr lang="en-US" dirty="0"/>
              <a:t>Effacer</a:t>
            </a:r>
          </a:p>
          <a:p>
            <a:pPr lvl="1"/>
            <a:r>
              <a:rPr lang="en-US" dirty="0"/>
              <a:t>python –m esptool.py erase-flash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0816627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2847</TotalTime>
  <Words>92</Words>
  <Application>Microsoft Office PowerPoint</Application>
  <PresentationFormat>Affichage à l'écran (4:3)</PresentationFormat>
  <Paragraphs>18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Monotype Sorts</vt:lpstr>
      <vt:lpstr>Times New Roman</vt:lpstr>
      <vt:lpstr>cvc</vt:lpstr>
      <vt:lpstr>Présentation PowerPoint</vt:lpstr>
      <vt:lpstr>ESPTool</vt:lpstr>
      <vt:lpstr>Industrialiser l'ESP32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223</cp:revision>
  <dcterms:created xsi:type="dcterms:W3CDTF">2000-04-10T19:33:12Z</dcterms:created>
  <dcterms:modified xsi:type="dcterms:W3CDTF">2025-04-14T19:09:19Z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