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5"/>
  </p:notesMasterIdLst>
  <p:handoutMasterIdLst>
    <p:handoutMasterId r:id="rId6"/>
  </p:handoutMasterIdLst>
  <p:sldIdLst>
    <p:sldId id="264" r:id="rId2"/>
    <p:sldId id="265" r:id="rId3"/>
    <p:sldId id="266" r:id="rId4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715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IoT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eaLnBrk="1" hangingPunct="1"/>
            <a:r>
              <a:rPr lang="fr-FR" altLang="fr-FR" dirty="0"/>
              <a:t>MQTT</a:t>
            </a:r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F451E57-6AD7-C0EA-8D30-37F721F97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157" y="2766920"/>
            <a:ext cx="1333686" cy="13241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EFB77C-0F59-5FB8-439E-52987BD2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MQTT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C905FA-E77F-83E7-45CD-E3754373F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MQTT est un service de </a:t>
            </a:r>
            <a:r>
              <a:rPr lang="fr-FR" dirty="0" err="1"/>
              <a:t>messgerie</a:t>
            </a:r>
            <a:r>
              <a:rPr lang="fr-FR" dirty="0"/>
              <a:t> de type </a:t>
            </a:r>
            <a:r>
              <a:rPr lang="fr-FR" dirty="0" err="1"/>
              <a:t>publish</a:t>
            </a:r>
            <a:r>
              <a:rPr lang="fr-FR" dirty="0"/>
              <a:t>  </a:t>
            </a:r>
            <a:r>
              <a:rPr lang="fr-FR" dirty="0" err="1"/>
              <a:t>subscribe</a:t>
            </a:r>
            <a:r>
              <a:rPr lang="fr-FR" dirty="0"/>
              <a:t> via un serveur intermédiaire</a:t>
            </a:r>
          </a:p>
          <a:p>
            <a:pPr lvl="1"/>
            <a:r>
              <a:rPr lang="fr-FR" dirty="0"/>
              <a:t>Résiste à la panne</a:t>
            </a:r>
          </a:p>
          <a:p>
            <a:pPr lvl="1"/>
            <a:r>
              <a:rPr lang="fr-FR" dirty="0"/>
              <a:t>Permet de recevoir un message par push</a:t>
            </a:r>
          </a:p>
          <a:p>
            <a:pPr lvl="1"/>
            <a:r>
              <a:rPr lang="fr-FR" dirty="0"/>
              <a:t>Raspberry Pi MQTT </a:t>
            </a:r>
            <a:r>
              <a:rPr lang="fr-FR" dirty="0" err="1"/>
              <a:t>Brocker</a:t>
            </a:r>
            <a:endParaRPr lang="fr-FR" dirty="0"/>
          </a:p>
          <a:p>
            <a:pPr lvl="1"/>
            <a:r>
              <a:rPr lang="fr-FR" dirty="0"/>
              <a:t>SaaS : EMQX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F6196C-7E0C-E6AC-422B-603598F8C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284984"/>
            <a:ext cx="19050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910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D4BA1B-DA25-0865-8AD7-1294BA6FA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Brocker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3C3DB1-E2D0-CD63-ACB4-A4E787D79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Ici c'est EMQX SaaS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355F4DD-B67E-F991-6B7B-8BAF0FF2A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62" y="2420888"/>
            <a:ext cx="7143750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183887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2898</TotalTime>
  <Words>39</Words>
  <Application>Microsoft Office PowerPoint</Application>
  <PresentationFormat>Affichage à l'écran (4:3)</PresentationFormat>
  <Paragraphs>9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Monotype Sorts</vt:lpstr>
      <vt:lpstr>Times New Roman</vt:lpstr>
      <vt:lpstr>cvc</vt:lpstr>
      <vt:lpstr>Présentation PowerPoint</vt:lpstr>
      <vt:lpstr>MQTT</vt:lpstr>
      <vt:lpstr>Brocker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221</cp:revision>
  <dcterms:created xsi:type="dcterms:W3CDTF">2000-04-10T19:33:12Z</dcterms:created>
  <dcterms:modified xsi:type="dcterms:W3CDTF">2025-04-14T21:41:48Z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