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0"/>
  </p:notesMasterIdLst>
  <p:handoutMasterIdLst>
    <p:handoutMasterId r:id="rId11"/>
  </p:handoutMasterIdLst>
  <p:sldIdLst>
    <p:sldId id="264" r:id="rId2"/>
    <p:sldId id="265" r:id="rId3"/>
    <p:sldId id="266" r:id="rId4"/>
    <p:sldId id="268" r:id="rId5"/>
    <p:sldId id="269" r:id="rId6"/>
    <p:sldId id="270" r:id="rId7"/>
    <p:sldId id="271" r:id="rId8"/>
    <p:sldId id="272" r:id="rId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Chapitre 5</a:t>
            </a:r>
          </a:p>
          <a:p>
            <a:pPr eaLnBrk="1" hangingPunct="1"/>
            <a:r>
              <a:rPr lang="fr-FR" altLang="fr-FR" dirty="0" err="1"/>
              <a:t>Raspberry</a:t>
            </a:r>
            <a:endParaRPr lang="fr-FR" altLang="fr-FR" dirty="0"/>
          </a:p>
        </p:txBody>
      </p:sp>
      <p:pic>
        <p:nvPicPr>
          <p:cNvPr id="3" name="Picture 6" descr="Fichier:Raspberry Pi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407" y="3933056"/>
            <a:ext cx="1973186" cy="249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Raspberry</a:t>
            </a:r>
            <a:r>
              <a:rPr lang="fr-FR" dirty="0"/>
              <a:t> 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Raspberry</a:t>
            </a:r>
            <a:r>
              <a:rPr lang="fr-FR" dirty="0"/>
              <a:t> Pi</a:t>
            </a:r>
          </a:p>
          <a:p>
            <a:pPr lvl="1"/>
            <a:r>
              <a:rPr lang="fr-FR" dirty="0"/>
              <a:t>raspberrypi.org</a:t>
            </a:r>
          </a:p>
          <a:p>
            <a:pPr lvl="1"/>
            <a:r>
              <a:rPr lang="fr-FR" dirty="0"/>
              <a:t>c'est un nano-ordinateur </a:t>
            </a:r>
            <a:r>
              <a:rPr lang="fr-FR" dirty="0" err="1"/>
              <a:t>monocarte</a:t>
            </a:r>
            <a:r>
              <a:rPr lang="fr-FR" dirty="0"/>
              <a:t> à processeur ARM conçu par des professeurs du département informatique de l'université de Cambridge dans le cadre de la fondation </a:t>
            </a:r>
            <a:r>
              <a:rPr lang="fr-FR" dirty="0" err="1"/>
              <a:t>Raspberry</a:t>
            </a:r>
            <a:r>
              <a:rPr lang="fr-FR" dirty="0"/>
              <a:t> Pi</a:t>
            </a:r>
          </a:p>
          <a:p>
            <a:pPr lvl="1"/>
            <a:r>
              <a:rPr lang="fr-FR" dirty="0"/>
              <a:t>Libre</a:t>
            </a:r>
          </a:p>
          <a:p>
            <a:pPr lvl="1"/>
            <a:r>
              <a:rPr lang="fr-FR" dirty="0" err="1"/>
              <a:t>Raspberry</a:t>
            </a:r>
            <a:r>
              <a:rPr lang="fr-FR" dirty="0"/>
              <a:t> Pi 1 : 2013</a:t>
            </a:r>
          </a:p>
        </p:txBody>
      </p:sp>
      <p:pic>
        <p:nvPicPr>
          <p:cNvPr id="3078" name="Picture 6" descr="Fichier:Raspberry Pi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861048"/>
            <a:ext cx="1973186" cy="249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00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Raspberry</a:t>
            </a:r>
            <a:r>
              <a:rPr lang="fr-FR" dirty="0"/>
              <a:t> Pi 4B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4 Cœurs </a:t>
            </a:r>
            <a:r>
              <a:rPr lang="fr-FR" dirty="0" err="1"/>
              <a:t>Broadcomm</a:t>
            </a:r>
            <a:endParaRPr lang="fr-FR" dirty="0"/>
          </a:p>
          <a:p>
            <a:r>
              <a:rPr lang="fr-FR" dirty="0"/>
              <a:t>4 * 1.5 GHz</a:t>
            </a:r>
          </a:p>
          <a:p>
            <a:r>
              <a:rPr lang="fr-FR" dirty="0"/>
              <a:t>RAM : 1 à 8 Go</a:t>
            </a:r>
          </a:p>
          <a:p>
            <a:r>
              <a:rPr lang="fr-FR" dirty="0"/>
              <a:t>4 USB 2 et 3</a:t>
            </a:r>
          </a:p>
          <a:p>
            <a:r>
              <a:rPr lang="fr-FR" dirty="0"/>
              <a:t>2 Micro HDMI</a:t>
            </a:r>
          </a:p>
          <a:p>
            <a:r>
              <a:rPr lang="fr-FR" dirty="0"/>
              <a:t>Ethernet 1 Gbit/s</a:t>
            </a:r>
          </a:p>
          <a:p>
            <a:r>
              <a:rPr lang="fr-FR" dirty="0"/>
              <a:t>Bluetooth 5</a:t>
            </a:r>
          </a:p>
          <a:p>
            <a:r>
              <a:rPr lang="fr-FR" dirty="0"/>
              <a:t>Wifi 802.11 </a:t>
            </a:r>
            <a:r>
              <a:rPr lang="fr-FR" dirty="0" err="1"/>
              <a:t>ac</a:t>
            </a:r>
            <a:endParaRPr lang="fr-FR" dirty="0"/>
          </a:p>
          <a:p>
            <a:r>
              <a:rPr lang="fr-FR" dirty="0"/>
              <a:t>4.4 - 15W</a:t>
            </a:r>
          </a:p>
        </p:txBody>
      </p:sp>
      <p:pic>
        <p:nvPicPr>
          <p:cNvPr id="2054" name="Picture 6" descr="Résultat de recherche d'images pour &quot;raspberry pi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472" y="2780928"/>
            <a:ext cx="4752528" cy="351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12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différents modèles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7113"/>
            <a:ext cx="9144000" cy="458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47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Raspberry</a:t>
            </a:r>
            <a:r>
              <a:rPr lang="fr-FR" dirty="0"/>
              <a:t> Pi </a:t>
            </a:r>
            <a:r>
              <a:rPr lang="fr-FR" dirty="0" err="1"/>
              <a:t>Zero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 Cœur </a:t>
            </a:r>
            <a:r>
              <a:rPr lang="fr-FR" dirty="0" err="1"/>
              <a:t>Broadcomm</a:t>
            </a:r>
            <a:endParaRPr lang="fr-FR" dirty="0"/>
          </a:p>
          <a:p>
            <a:r>
              <a:rPr lang="fr-FR" dirty="0"/>
              <a:t>1 GHz</a:t>
            </a:r>
          </a:p>
          <a:p>
            <a:r>
              <a:rPr lang="fr-FR" dirty="0"/>
              <a:t>RAM : 512Mo</a:t>
            </a:r>
          </a:p>
          <a:p>
            <a:r>
              <a:rPr lang="fr-FR" dirty="0"/>
              <a:t>2 USB 2</a:t>
            </a:r>
          </a:p>
          <a:p>
            <a:r>
              <a:rPr lang="fr-FR" dirty="0"/>
              <a:t>1 Mini HDMI</a:t>
            </a:r>
          </a:p>
          <a:p>
            <a:r>
              <a:rPr lang="fr-FR" dirty="0"/>
              <a:t>0.7 - 0.8W</a:t>
            </a:r>
          </a:p>
          <a:p>
            <a:r>
              <a:rPr lang="fr-FR" dirty="0"/>
              <a:t>Sur modèle W</a:t>
            </a:r>
          </a:p>
          <a:p>
            <a:pPr lvl="1"/>
            <a:r>
              <a:rPr lang="fr-FR" dirty="0"/>
              <a:t>Bluetooth 5</a:t>
            </a:r>
          </a:p>
          <a:p>
            <a:pPr lvl="1"/>
            <a:r>
              <a:rPr lang="fr-FR" dirty="0"/>
              <a:t>Wifi 802.11 </a:t>
            </a:r>
            <a:r>
              <a:rPr lang="fr-FR" dirty="0" err="1"/>
              <a:t>ac</a:t>
            </a:r>
            <a:r>
              <a:rPr lang="fr-FR" dirty="0"/>
              <a:t> </a:t>
            </a:r>
          </a:p>
        </p:txBody>
      </p:sp>
      <p:pic>
        <p:nvPicPr>
          <p:cNvPr id="1026" name="Picture 2" descr="https://upload.wikimedia.org/wikipedia/commons/thumb/1/14/RaspberryPiZero.jpg/1280px-RaspberryPiZe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844" y="3893169"/>
            <a:ext cx="5337156" cy="256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984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</a:t>
            </a:r>
          </a:p>
        </p:txBody>
      </p:sp>
      <p:pic>
        <p:nvPicPr>
          <p:cNvPr id="2050" name="Picture 2" descr="Résultat de recherche d'images pour &quot;les ports raspberry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054" y="1138828"/>
            <a:ext cx="6694243" cy="473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488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GPIO</a:t>
            </a:r>
          </a:p>
        </p:txBody>
      </p:sp>
      <p:pic>
        <p:nvPicPr>
          <p:cNvPr id="3074" name="Picture 2" descr="Résultat de recherche d'images pour &quot;les ports raspberry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50778"/>
            <a:ext cx="7344816" cy="502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68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Extensions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HAT</a:t>
            </a:r>
          </a:p>
          <a:p>
            <a:pPr lvl="1"/>
            <a:r>
              <a:rPr lang="fr-FR" dirty="0"/>
              <a:t>Equivalent Bridge </a:t>
            </a:r>
            <a:r>
              <a:rPr lang="fr-FR" dirty="0" err="1"/>
              <a:t>Arduino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4098" name="Picture 2" descr="Résultat de recherche d'images pour &quot;Raspberry HAT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804" y="2564904"/>
            <a:ext cx="4231466" cy="31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47472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2669</TotalTime>
  <Words>120</Words>
  <Application>Microsoft Office PowerPoint</Application>
  <PresentationFormat>Affichage à l'écran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Monotype Sorts</vt:lpstr>
      <vt:lpstr>Times New Roman</vt:lpstr>
      <vt:lpstr>cvc</vt:lpstr>
      <vt:lpstr>Présentation PowerPoint</vt:lpstr>
      <vt:lpstr>Raspberry Pi</vt:lpstr>
      <vt:lpstr>Raspberry Pi 4B</vt:lpstr>
      <vt:lpstr>Les différents modèles</vt:lpstr>
      <vt:lpstr>Raspberry Pi Zero</vt:lpstr>
      <vt:lpstr>I/O</vt:lpstr>
      <vt:lpstr>GPIO</vt:lpstr>
      <vt:lpstr>Extensions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204</cp:revision>
  <dcterms:created xsi:type="dcterms:W3CDTF">2000-04-10T19:33:12Z</dcterms:created>
  <dcterms:modified xsi:type="dcterms:W3CDTF">2021-08-24T13:46:35Z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