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 smtClean="0"/>
              <a:t>IoT</a:t>
            </a:r>
            <a:endParaRPr lang="fr-FR" altLang="fr-FR" dirty="0" smtClean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 smtClean="0"/>
              <a:t>1</a:t>
            </a:r>
          </a:p>
          <a:p>
            <a:pPr eaLnBrk="1" hangingPunct="1"/>
            <a:r>
              <a:rPr lang="fr-FR" altLang="fr-FR" dirty="0" smtClean="0"/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2630</TotalTime>
  <Words>4</Words>
  <Application>Microsoft Office PowerPoint</Application>
  <PresentationFormat>Affichage à l'écran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Monotype Sorts</vt:lpstr>
      <vt:lpstr>Times New Roman</vt:lpstr>
      <vt:lpstr>cvc</vt:lpstr>
      <vt:lpstr>Présentation PowerPoint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193</cp:revision>
  <dcterms:created xsi:type="dcterms:W3CDTF">2000-04-10T19:33:12Z</dcterms:created>
  <dcterms:modified xsi:type="dcterms:W3CDTF">2019-10-15T13:02:12Z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