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70" r:id="rId3"/>
    <p:sldId id="268" r:id="rId4"/>
    <p:sldId id="269" r:id="rId5"/>
    <p:sldId id="271" r:id="rId6"/>
    <p:sldId id="272" r:id="rId7"/>
    <p:sldId id="266" r:id="rId8"/>
    <p:sldId id="273" r:id="rId9"/>
    <p:sldId id="274" r:id="rId10"/>
    <p:sldId id="275" r:id="rId11"/>
    <p:sldId id="265" r:id="rId12"/>
    <p:sldId id="276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rduino.cc/tutorials/nano-esp32/cheat-she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ESP32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0D987BA-6C35-AF8F-A365-245494B52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44" y="2636912"/>
            <a:ext cx="1918912" cy="35118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1221F-BE82-EB33-AC5F-BFC01070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C5272C-BEA3-7C9A-67DE-638870B6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GPIO 21 (SDA)</a:t>
            </a:r>
          </a:p>
          <a:p>
            <a:r>
              <a:rPr lang="it-IT" dirty="0"/>
              <a:t>GPIO 22 (SCL)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596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F430F-F6A1-1B4A-8B5B-5B45861D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478DD-FAA2-D985-BE1B-1F13FF844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paramètre facilement dans Arduino Studio</a:t>
            </a:r>
          </a:p>
          <a:p>
            <a:pPr lvl="1"/>
            <a:r>
              <a:rPr lang="fr-FR" dirty="0"/>
              <a:t>En C</a:t>
            </a:r>
          </a:p>
          <a:p>
            <a:pPr lvl="1"/>
            <a:r>
              <a:rPr lang="fr-FR" dirty="0"/>
              <a:t>En </a:t>
            </a:r>
            <a:r>
              <a:rPr lang="fr-FR" dirty="0" err="1"/>
              <a:t>Micropython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807AF39-761E-2530-423B-D048250C2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282932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08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C916DA-0DDA-76AB-84F1-2736781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Studio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92EA5-ADB6-1FD4-6115-875CFB10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101E80-7A74-B975-0C6A-67CD2A52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8849"/>
            <a:ext cx="9144000" cy="282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0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76E6B9-72E9-7078-0900-45A006F6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Wiki 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DCD56A-AF23-709B-56C9-91F3B6F52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ESP32 est une série de microcontrôleurs de type </a:t>
            </a:r>
            <a:r>
              <a:rPr lang="fr-FR" dirty="0" err="1"/>
              <a:t>SoC</a:t>
            </a:r>
            <a:r>
              <a:rPr lang="fr-FR" dirty="0"/>
              <a:t> d'</a:t>
            </a:r>
            <a:r>
              <a:rPr lang="fr-FR" dirty="0" err="1"/>
              <a:t>Espressif</a:t>
            </a:r>
            <a:r>
              <a:rPr lang="fr-FR" dirty="0"/>
              <a:t> </a:t>
            </a:r>
            <a:r>
              <a:rPr lang="fr-FR" dirty="0" err="1"/>
              <a:t>Systems</a:t>
            </a:r>
            <a:endParaRPr lang="fr-FR" dirty="0"/>
          </a:p>
          <a:p>
            <a:pPr lvl="1"/>
            <a:r>
              <a:rPr lang="fr-FR" dirty="0"/>
              <a:t>Basé sur l'architecture </a:t>
            </a:r>
            <a:r>
              <a:rPr lang="fr-FR" dirty="0" err="1"/>
              <a:t>Xtensa</a:t>
            </a:r>
            <a:r>
              <a:rPr lang="fr-FR" dirty="0"/>
              <a:t> LX6 de </a:t>
            </a:r>
            <a:r>
              <a:rPr lang="fr-FR" dirty="0" err="1"/>
              <a:t>Tensilica</a:t>
            </a:r>
            <a:r>
              <a:rPr lang="fr-FR" dirty="0"/>
              <a:t>, intégrant la gestion du Wi-Fi du Bluetooth (BT &amp; LE) et un DSP</a:t>
            </a:r>
          </a:p>
          <a:p>
            <a:pPr lvl="1"/>
            <a:r>
              <a:rPr lang="fr-FR" dirty="0"/>
              <a:t>C'est une évolution d'ESP8266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7A5569F-3A96-C141-588F-77CB69AD7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03080" y="3280601"/>
            <a:ext cx="1918912" cy="351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E374C-D77F-86AD-3A9D-1CB472B0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Nano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807343-8FCA-7320-CFC3-2A2CDF312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ESP32 chez Arduino</a:t>
            </a:r>
          </a:p>
          <a:p>
            <a:r>
              <a:rPr lang="fr-FR" dirty="0"/>
              <a:t>Arduino Nano ESP32</a:t>
            </a:r>
          </a:p>
          <a:p>
            <a:r>
              <a:rPr lang="fr-FR" dirty="0">
                <a:hlinkClick r:id="rId2"/>
              </a:rPr>
              <a:t>https://docs.arduino.cc/tutorials/nano-esp32/cheat-sheet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356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4B801-261B-7C77-806F-7734A98F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pic>
        <p:nvPicPr>
          <p:cNvPr id="5" name="Espace réservé du contenu 4" descr="Une image contenant Appareils électroniques, Ingénierie électronique, circuit, Composant électronique&#10;&#10;Le contenu généré par l’IA peut être incorrect.">
            <a:extLst>
              <a:ext uri="{FF2B5EF4-FFF2-40B4-BE49-F238E27FC236}">
                <a16:creationId xmlns:a16="http://schemas.microsoft.com/office/drawing/2014/main" id="{26CFDBA8-CBE1-DFDF-7171-998EA337E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31985" y="-906746"/>
            <a:ext cx="5977661" cy="10103571"/>
          </a:xfrm>
        </p:spPr>
      </p:pic>
    </p:spTree>
    <p:extLst>
      <p:ext uri="{BB962C8B-B14F-4D97-AF65-F5344CB8AC3E}">
        <p14:creationId xmlns:p14="http://schemas.microsoft.com/office/powerpoint/2010/main" val="404403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496E42-5DDB-036D-E3E7-F635A8B1A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6AB227-5E0F-EAC0-A045-59CCB95C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 </a:t>
            </a:r>
            <a:r>
              <a:rPr lang="fr-FR" dirty="0" err="1"/>
              <a:t>Cores</a:t>
            </a:r>
            <a:r>
              <a:rPr lang="fr-FR" dirty="0"/>
              <a:t> 32 bits 240MHz</a:t>
            </a:r>
          </a:p>
          <a:p>
            <a:r>
              <a:rPr lang="fr-FR" dirty="0"/>
              <a:t>Wifi</a:t>
            </a:r>
          </a:p>
          <a:p>
            <a:r>
              <a:rPr lang="fr-FR" dirty="0"/>
              <a:t>Bluetooth (</a:t>
            </a:r>
            <a:r>
              <a:rPr lang="fr-FR" dirty="0" err="1"/>
              <a:t>Legacy</a:t>
            </a:r>
            <a:r>
              <a:rPr lang="fr-FR" dirty="0"/>
              <a:t> &amp; LE)</a:t>
            </a:r>
          </a:p>
          <a:p>
            <a:r>
              <a:rPr lang="fr-FR" dirty="0"/>
              <a:t>512Ko RAM</a:t>
            </a:r>
          </a:p>
          <a:p>
            <a:r>
              <a:rPr lang="fr-FR" dirty="0"/>
              <a:t>3.3V</a:t>
            </a:r>
          </a:p>
          <a:p>
            <a:r>
              <a:rPr lang="fr-FR" dirty="0"/>
              <a:t>Pins : GPIO ~=30 </a:t>
            </a:r>
            <a:r>
              <a:rPr lang="fr-FR" dirty="0" err="1"/>
              <a:t>Analog</a:t>
            </a:r>
            <a:r>
              <a:rPr lang="fr-FR" dirty="0"/>
              <a:t>, Digital &amp; PWM</a:t>
            </a:r>
          </a:p>
          <a:p>
            <a:r>
              <a:rPr lang="fr-FR" dirty="0"/>
              <a:t>Bus : I2C, ADC, DAC, UART, CAN, I2S, RMII</a:t>
            </a:r>
          </a:p>
          <a:p>
            <a:r>
              <a:rPr lang="fr-FR" dirty="0"/>
              <a:t>UART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586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C7E082-B2D7-EF88-FDBE-42232CE0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Wroom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47250-89AA-A55E-BA10-CDCF2E14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VIN = 5V - CP2102 = UART - BOOT = </a:t>
            </a:r>
            <a:r>
              <a:rPr lang="fr-FR" sz="2400" dirty="0" err="1"/>
              <a:t>Flashing</a:t>
            </a:r>
            <a:r>
              <a:rPr lang="fr-FR" sz="2400" dirty="0"/>
              <a:t> mode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A001429-1990-FE32-EA5C-E17CA0B4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0283"/>
            <a:ext cx="9144000" cy="487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4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D6C2-4C06-83C1-878A-ED00C25F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880FA4-90EB-82EE-AB48-C87B5633E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6151C27-EEDF-24CA-DA69-208CDFEE1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0728"/>
            <a:ext cx="9144000" cy="55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AB94E6-8F56-C471-88D2-20F798497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GPIO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D3090-62D6-C7E8-956B-E506D8FCF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2EEB6B6-0443-EA92-5FB6-85150F7F4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3" y="1065945"/>
            <a:ext cx="5205022" cy="57920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F722A31-90F4-7BC3-0067-516DB8ECE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597" y="1028937"/>
            <a:ext cx="4211960" cy="580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098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CE7A37-910E-B1FE-0765-95A2C56A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D30AEA-00E5-BE99-AB47-F1F6A38DE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Tous les pins disponibles en output peuvent être mis en PWM</a:t>
            </a:r>
          </a:p>
        </p:txBody>
      </p:sp>
    </p:spTree>
    <p:extLst>
      <p:ext uri="{BB962C8B-B14F-4D97-AF65-F5344CB8AC3E}">
        <p14:creationId xmlns:p14="http://schemas.microsoft.com/office/powerpoint/2010/main" val="394365360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</TotalTime>
  <Words>158</Words>
  <Application>Microsoft Office PowerPoint</Application>
  <PresentationFormat>Affichage à l'écran (4:3)</PresentationFormat>
  <Paragraphs>33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Wiki ESP32</vt:lpstr>
      <vt:lpstr>Arduino Nano</vt:lpstr>
      <vt:lpstr>ESP32</vt:lpstr>
      <vt:lpstr>Specification</vt:lpstr>
      <vt:lpstr>Wroom</vt:lpstr>
      <vt:lpstr>GPIO</vt:lpstr>
      <vt:lpstr>GPIO</vt:lpstr>
      <vt:lpstr>PWM</vt:lpstr>
      <vt:lpstr>I2C</vt:lpstr>
      <vt:lpstr>Arduino Studio</vt:lpstr>
      <vt:lpstr>Arduino Studio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226</cp:revision>
  <dcterms:created xsi:type="dcterms:W3CDTF">2000-04-10T19:33:12Z</dcterms:created>
  <dcterms:modified xsi:type="dcterms:W3CDTF">2025-04-12T21:50:09Z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