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"/>
  </p:notesMasterIdLst>
  <p:handoutMasterIdLst>
    <p:handoutMasterId r:id="rId5"/>
  </p:handoutMasterIdLst>
  <p:sldIdLst>
    <p:sldId id="264" r:id="rId2"/>
    <p:sldId id="273" r:id="rId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IoT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pesy.fr/blogs/tutorials/install-micropython-on-esp32-quickly-with-thonny-id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/>
              <a:t>Industrialisation</a:t>
            </a:r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F451E57-6AD7-C0EA-8D30-37F721F97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157" y="2766920"/>
            <a:ext cx="1333686" cy="13241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394C96-D0DB-50C4-FAA8-38C81F90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E51C29-2D37-930F-825A-4FBDFB4DE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la 2</a:t>
            </a:r>
            <a:r>
              <a:rPr lang="fr-FR" baseline="30000" dirty="0"/>
              <a:t>ème</a:t>
            </a:r>
            <a:r>
              <a:rPr lang="fr-FR" dirty="0"/>
              <a:t> partie de </a:t>
            </a:r>
          </a:p>
          <a:p>
            <a:r>
              <a:rPr lang="fr-FR" dirty="0">
                <a:hlinkClick r:id="rId2"/>
              </a:rPr>
              <a:t>https://www.upesy.fr/blogs/tutorials/install-micropython-on-esp32-quickly-with-thonny-ide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3259697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2838</TotalTime>
  <Words>19</Words>
  <Application>Microsoft Office PowerPoint</Application>
  <PresentationFormat>Affichage à l'écran (4:3)</PresentationFormat>
  <Paragraphs>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Monotype Sorts</vt:lpstr>
      <vt:lpstr>Times New Roman</vt:lpstr>
      <vt:lpstr>cvc</vt:lpstr>
      <vt:lpstr>Présentation PowerPoint</vt:lpstr>
      <vt:lpstr>Présentation PowerPoint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220</cp:revision>
  <dcterms:created xsi:type="dcterms:W3CDTF">2000-04-10T19:33:12Z</dcterms:created>
  <dcterms:modified xsi:type="dcterms:W3CDTF">2025-04-12T20:46:52Z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