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0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6" r:id="rId11"/>
    <p:sldId id="274" r:id="rId12"/>
    <p:sldId id="275" r:id="rId13"/>
    <p:sldId id="265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HANDSHAKE - Philippe MASINA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I-</a:t>
            </a:r>
            <a:fld id="{88B410AF-14E7-4D87-8C8E-6E377E0C2388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smtClean="0"/>
              <a:t>Les communications filaires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</a:t>
            </a:r>
            <a:r>
              <a:rPr lang="fr-FR" dirty="0" smtClean="0"/>
              <a:t>série</a:t>
            </a:r>
          </a:p>
          <a:p>
            <a:pPr lvl="1"/>
            <a:r>
              <a:rPr lang="fr-FR" dirty="0" smtClean="0"/>
              <a:t>permet de tester les liaisons</a:t>
            </a:r>
            <a:endParaRPr lang="fr-FR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 smtClean="0"/>
              <a:t>tio</a:t>
            </a:r>
            <a:endParaRPr lang="en-US" dirty="0" smtClean="0"/>
          </a:p>
          <a:p>
            <a:r>
              <a:rPr lang="en-US" dirty="0" err="1" smtClean="0"/>
              <a:t>Exemple</a:t>
            </a:r>
            <a:endParaRPr lang="en-US" dirty="0" smtClean="0"/>
          </a:p>
          <a:p>
            <a:pPr lvl="1"/>
            <a:r>
              <a:rPr lang="en-US" dirty="0" err="1" smtClean="0"/>
              <a:t>tio</a:t>
            </a:r>
            <a:r>
              <a:rPr lang="en-US" dirty="0" smtClean="0"/>
              <a:t> /</a:t>
            </a:r>
            <a:r>
              <a:rPr lang="en-US" dirty="0" smtClean="0"/>
              <a:t>dev/ttyACM0 -b </a:t>
            </a:r>
            <a:r>
              <a:rPr lang="en-US" dirty="0" smtClean="0"/>
              <a:t>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Python - USB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 smtClean="0"/>
              <a:t>sock</a:t>
            </a:r>
            <a:r>
              <a:rPr lang="fr-FR" sz="2400" dirty="0" smtClean="0"/>
              <a:t> </a:t>
            </a:r>
            <a:r>
              <a:rPr lang="fr-FR" sz="2400" dirty="0"/>
              <a:t>= </a:t>
            </a:r>
            <a:r>
              <a:rPr lang="fr-FR" sz="2400" dirty="0" err="1" smtClean="0"/>
              <a:t>serial.Serial</a:t>
            </a:r>
            <a:r>
              <a:rPr lang="fr-FR" sz="2400" dirty="0" smtClean="0"/>
              <a:t>("/</a:t>
            </a:r>
            <a:r>
              <a:rPr lang="fr-FR" sz="2400" dirty="0" err="1" smtClean="0"/>
              <a:t>dev</a:t>
            </a:r>
            <a:r>
              <a:rPr lang="fr-FR" sz="2400" dirty="0" smtClean="0"/>
              <a:t>/ttyUSB0")</a:t>
            </a:r>
            <a:endParaRPr lang="fr-FR" sz="2400" dirty="0"/>
          </a:p>
          <a:p>
            <a:pPr lvl="1"/>
            <a:r>
              <a:rPr lang="fr-FR" sz="2000" dirty="0" smtClean="0"/>
              <a:t>Ouvre la connexion série</a:t>
            </a:r>
          </a:p>
          <a:p>
            <a:r>
              <a:rPr lang="fr-FR" sz="2400" dirty="0" smtClean="0"/>
              <a:t>s = </a:t>
            </a:r>
            <a:r>
              <a:rPr lang="fr-FR" sz="2400" dirty="0" err="1" smtClean="0"/>
              <a:t>sock.read</a:t>
            </a:r>
            <a:r>
              <a:rPr lang="fr-FR" sz="2400" dirty="0" smtClean="0"/>
              <a:t>()</a:t>
            </a:r>
          </a:p>
          <a:p>
            <a:pPr lvl="1"/>
            <a:r>
              <a:rPr lang="fr-FR" sz="2000" dirty="0" smtClean="0"/>
              <a:t>Lit un caractère</a:t>
            </a:r>
          </a:p>
          <a:p>
            <a:r>
              <a:rPr lang="fr-FR" sz="2400" dirty="0" smtClean="0"/>
              <a:t>s </a:t>
            </a:r>
            <a:r>
              <a:rPr lang="fr-FR" sz="2400" dirty="0"/>
              <a:t>= </a:t>
            </a:r>
            <a:r>
              <a:rPr lang="fr-FR" sz="2400" dirty="0" err="1"/>
              <a:t>sock.readline</a:t>
            </a:r>
            <a:r>
              <a:rPr lang="fr-FR" sz="2400" dirty="0" smtClean="0"/>
              <a:t>()</a:t>
            </a:r>
          </a:p>
          <a:p>
            <a:pPr lvl="1"/>
            <a:r>
              <a:rPr lang="fr-FR" sz="2000" dirty="0" smtClean="0"/>
              <a:t>Lit une ligne</a:t>
            </a:r>
            <a:endParaRPr lang="fr-FR" sz="2000" dirty="0"/>
          </a:p>
          <a:p>
            <a:r>
              <a:rPr lang="fr-FR" sz="2400" dirty="0" err="1" smtClean="0"/>
              <a:t>print</a:t>
            </a:r>
            <a:r>
              <a:rPr lang="fr-FR" sz="2400" dirty="0" smtClean="0"/>
              <a:t>(</a:t>
            </a:r>
            <a:r>
              <a:rPr lang="fr-FR" sz="2400" dirty="0" err="1" smtClean="0"/>
              <a:t>s.decode</a:t>
            </a:r>
            <a:r>
              <a:rPr lang="fr-FR" sz="2400" dirty="0" smtClean="0"/>
              <a:t>())</a:t>
            </a:r>
          </a:p>
          <a:p>
            <a:pPr lvl="1"/>
            <a:r>
              <a:rPr lang="fr-FR" sz="2000" dirty="0" smtClean="0"/>
              <a:t>Transforme les octets en caractères</a:t>
            </a:r>
          </a:p>
          <a:p>
            <a:r>
              <a:rPr lang="fr-FR" sz="2400" dirty="0" err="1" smtClean="0"/>
              <a:t>sock.write</a:t>
            </a:r>
            <a:r>
              <a:rPr lang="fr-FR" sz="2400" dirty="0" smtClean="0"/>
              <a:t>("Hello\</a:t>
            </a:r>
            <a:r>
              <a:rPr lang="fr-FR" sz="2400" dirty="0" err="1" smtClean="0"/>
              <a:t>n</a:t>
            </a:r>
            <a:r>
              <a:rPr lang="fr-FR" sz="2400" dirty="0" err="1" smtClean="0"/>
              <a:t>".</a:t>
            </a:r>
            <a:r>
              <a:rPr lang="fr-FR" sz="2400" dirty="0" err="1"/>
              <a:t>encode</a:t>
            </a:r>
            <a:r>
              <a:rPr lang="fr-FR" sz="2400" dirty="0" smtClean="0"/>
              <a:t>())</a:t>
            </a:r>
          </a:p>
          <a:p>
            <a:pPr lvl="1"/>
            <a:r>
              <a:rPr lang="fr-FR" sz="2000" dirty="0" smtClean="0"/>
              <a:t>Ecrit une chaine transformées en octets</a:t>
            </a:r>
            <a:endParaRPr lang="fr-FR" sz="2000" dirty="0"/>
          </a:p>
          <a:p>
            <a:r>
              <a:rPr lang="fr-FR" sz="2400" dirty="0" err="1"/>
              <a:t>sock.close</a:t>
            </a:r>
            <a:r>
              <a:rPr lang="fr-FR" sz="2400" dirty="0" smtClean="0"/>
              <a:t>()</a:t>
            </a:r>
          </a:p>
          <a:p>
            <a:pPr lvl="1"/>
            <a:r>
              <a:rPr lang="fr-FR" sz="2000" dirty="0" smtClean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RS232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L'adjonction d'un câble USB - RS232 permet de dialoguer en RS232</a:t>
            </a:r>
          </a:p>
          <a:p>
            <a:r>
              <a:rPr lang="fr-FR" dirty="0" smtClean="0"/>
              <a:t>Il est possible de fixer les nom des </a:t>
            </a:r>
            <a:r>
              <a:rPr lang="fr-FR" dirty="0" err="1" smtClean="0"/>
              <a:t>devices</a:t>
            </a:r>
            <a:r>
              <a:rPr lang="fr-FR" dirty="0" smtClean="0"/>
              <a:t> USB dans ce fichier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Ethernet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liaison Ethernet ne fonctionne que sous </a:t>
            </a:r>
            <a:r>
              <a:rPr lang="fr-FR" dirty="0" err="1" smtClean="0"/>
              <a:t>Raspberry</a:t>
            </a:r>
            <a:r>
              <a:rPr lang="fr-FR" dirty="0" smtClean="0"/>
              <a:t> Pi &gt;= 1</a:t>
            </a:r>
          </a:p>
          <a:p>
            <a:r>
              <a:rPr lang="fr-FR" dirty="0" smtClean="0"/>
              <a:t>Nécessite une infrastructure IP</a:t>
            </a:r>
          </a:p>
          <a:p>
            <a:pPr lvl="1"/>
            <a:r>
              <a:rPr lang="fr-FR" dirty="0" smtClean="0"/>
              <a:t>Routeur</a:t>
            </a:r>
          </a:p>
          <a:p>
            <a:r>
              <a:rPr lang="fr-FR" dirty="0" smtClean="0"/>
              <a:t>Communication possible alors via </a:t>
            </a:r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Sous </a:t>
            </a:r>
            <a:r>
              <a:rPr lang="fr-FR" dirty="0" err="1" smtClean="0"/>
              <a:t>Arduino</a:t>
            </a:r>
            <a:r>
              <a:rPr lang="fr-FR" dirty="0" smtClean="0"/>
              <a:t> un </a:t>
            </a:r>
            <a:r>
              <a:rPr lang="fr-FR" dirty="0" err="1" smtClean="0"/>
              <a:t>Shield</a:t>
            </a:r>
            <a:r>
              <a:rPr lang="fr-FR" dirty="0" smtClean="0"/>
              <a:t> est nécessaire ainsi que la librairie Ethernet</a:t>
            </a:r>
          </a:p>
          <a:p>
            <a:pPr lvl="1"/>
            <a:r>
              <a:rPr lang="fr-FR" dirty="0" smtClean="0"/>
              <a:t>Assez complexe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41" name="Picture 17" descr="Résultat de recherche d'images pour &quot;arduino eth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42" y="4365104"/>
            <a:ext cx="2760241" cy="2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liaisons filaires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liaisons filaires sont encore très utilisées pour leur robustesse</a:t>
            </a:r>
          </a:p>
          <a:p>
            <a:r>
              <a:rPr lang="fr-FR" dirty="0" smtClean="0"/>
              <a:t>USB</a:t>
            </a:r>
          </a:p>
          <a:p>
            <a:pPr lvl="1"/>
            <a:r>
              <a:rPr lang="fr-FR" dirty="0" smtClean="0"/>
              <a:t>Facile mais ne supporte pas la longueur</a:t>
            </a:r>
          </a:p>
          <a:p>
            <a:pPr lvl="1"/>
            <a:r>
              <a:rPr lang="fr-FR" dirty="0" smtClean="0"/>
              <a:t>Rapide (USB 3)</a:t>
            </a:r>
          </a:p>
          <a:p>
            <a:r>
              <a:rPr lang="fr-FR" dirty="0" smtClean="0"/>
              <a:t>RS232</a:t>
            </a:r>
          </a:p>
          <a:p>
            <a:pPr lvl="1"/>
            <a:r>
              <a:rPr lang="fr-FR"/>
              <a:t>T</a:t>
            </a:r>
            <a:r>
              <a:rPr lang="fr-FR" smtClean="0"/>
              <a:t>rès </a:t>
            </a:r>
            <a:r>
              <a:rPr lang="fr-FR" dirty="0" smtClean="0"/>
              <a:t>fiable (contrôle de redondance)</a:t>
            </a:r>
          </a:p>
          <a:p>
            <a:pPr lvl="1"/>
            <a:r>
              <a:rPr lang="fr-FR" dirty="0" smtClean="0"/>
              <a:t>Lent</a:t>
            </a:r>
          </a:p>
          <a:p>
            <a:r>
              <a:rPr lang="fr-FR" dirty="0" smtClean="0"/>
              <a:t>Ethernet</a:t>
            </a:r>
          </a:p>
          <a:p>
            <a:pPr lvl="1"/>
            <a:r>
              <a:rPr lang="fr-FR" dirty="0" smtClean="0"/>
              <a:t>Très fiable et très rapide (Gbit/s)</a:t>
            </a:r>
          </a:p>
          <a:p>
            <a:pPr lvl="1"/>
            <a:r>
              <a:rPr lang="fr-FR" dirty="0" smtClean="0"/>
              <a:t>Nécessite une infrastructure IP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3" imgW="8646363" imgH="4788816" progId="Unknown">
                  <p:embed/>
                </p:oleObj>
              </mc:Choice>
              <mc:Fallback>
                <p:oleObj r:id="rId3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liaison série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liaison série permet de transmettre des données par des ports numériques</a:t>
            </a:r>
          </a:p>
          <a:p>
            <a:pPr lvl="1"/>
            <a:r>
              <a:rPr lang="fr-FR" dirty="0" smtClean="0"/>
              <a:t>Nécessite une synchronisation précise</a:t>
            </a:r>
          </a:p>
          <a:p>
            <a:pPr lvl="1"/>
            <a:r>
              <a:rPr lang="fr-FR" dirty="0" err="1" smtClean="0"/>
              <a:t>baudrate</a:t>
            </a:r>
            <a:endParaRPr lang="fr-FR" dirty="0" smtClean="0"/>
          </a:p>
          <a:p>
            <a:r>
              <a:rPr lang="fr-FR" dirty="0" smtClean="0"/>
              <a:t>L'</a:t>
            </a:r>
            <a:r>
              <a:rPr lang="fr-FR" dirty="0" err="1" smtClean="0"/>
              <a:t>Arduino</a:t>
            </a:r>
            <a:r>
              <a:rPr lang="fr-FR" dirty="0" smtClean="0"/>
              <a:t> et le </a:t>
            </a:r>
            <a:r>
              <a:rPr lang="fr-FR" dirty="0" err="1" smtClean="0"/>
              <a:t>Raspberry</a:t>
            </a:r>
            <a:r>
              <a:rPr lang="fr-FR" dirty="0" smtClean="0"/>
              <a:t>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 smtClean="0"/>
              <a:t>Transmitter</a:t>
            </a:r>
            <a:endParaRPr lang="fr-FR" sz="2400" dirty="0"/>
          </a:p>
          <a:p>
            <a:r>
              <a:rPr lang="fr-FR" sz="2400" dirty="0" smtClean="0"/>
              <a:t>Une </a:t>
            </a:r>
            <a:r>
              <a:rPr lang="fr-FR" sz="2400" dirty="0"/>
              <a:t>trame UART est constituée des bits suivants :</a:t>
            </a:r>
          </a:p>
          <a:p>
            <a:pPr lvl="1"/>
            <a:r>
              <a:rPr lang="fr-FR" sz="2000" dirty="0" smtClean="0"/>
              <a:t>Constitution </a:t>
            </a:r>
            <a:r>
              <a:rPr lang="fr-FR" sz="2000" dirty="0"/>
              <a:t>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  <a:endParaRPr lang="fr-FR" sz="2000" dirty="0" smtClean="0"/>
          </a:p>
          <a:p>
            <a:endParaRPr lang="fr-FR" sz="2400" dirty="0" smtClean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UART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 l'</a:t>
            </a:r>
            <a:r>
              <a:rPr lang="fr-FR" dirty="0" err="1" smtClean="0"/>
              <a:t>Arduino</a:t>
            </a:r>
            <a:r>
              <a:rPr lang="fr-FR" dirty="0" smtClean="0"/>
              <a:t> l'UART est par défaut sur le port USB</a:t>
            </a:r>
          </a:p>
          <a:p>
            <a:pPr lvl="1"/>
            <a:r>
              <a:rPr lang="fr-FR" dirty="0" smtClean="0"/>
              <a:t>Peut être surcharger sur les I/O 0 (</a:t>
            </a:r>
            <a:r>
              <a:rPr lang="fr-FR" dirty="0" err="1" smtClean="0"/>
              <a:t>Tx</a:t>
            </a:r>
            <a:r>
              <a:rPr lang="fr-FR" dirty="0" smtClean="0"/>
              <a:t>) et 1 (</a:t>
            </a:r>
            <a:r>
              <a:rPr lang="fr-FR" dirty="0" err="1" smtClean="0"/>
              <a:t>Rx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Serial.begin</a:t>
            </a:r>
            <a:r>
              <a:rPr lang="fr-FR" dirty="0" smtClean="0"/>
              <a:t>(9600)</a:t>
            </a:r>
          </a:p>
          <a:p>
            <a:pPr lvl="1"/>
            <a:r>
              <a:rPr lang="fr-FR" dirty="0" smtClean="0"/>
              <a:t>Démarre la liaison série par défaut en 9600 bauds</a:t>
            </a:r>
          </a:p>
          <a:p>
            <a:pPr lvl="1"/>
            <a:r>
              <a:rPr lang="fr-FR" dirty="0" smtClean="0"/>
              <a:t>Peut aller jusqu'à 115200 sur </a:t>
            </a:r>
            <a:r>
              <a:rPr lang="fr-FR" dirty="0" err="1" smtClean="0"/>
              <a:t>Uno</a:t>
            </a:r>
            <a:r>
              <a:rPr lang="fr-FR" dirty="0" smtClean="0"/>
              <a:t> largement plus sur d'autres carte</a:t>
            </a:r>
          </a:p>
          <a:p>
            <a:r>
              <a:rPr lang="fr-FR" dirty="0" err="1" smtClean="0"/>
              <a:t>Serial.print</a:t>
            </a:r>
            <a:r>
              <a:rPr lang="fr-FR" dirty="0" smtClean="0"/>
              <a:t>("Hello") écrit une trame série</a:t>
            </a:r>
          </a:p>
          <a:p>
            <a:r>
              <a:rPr lang="fr-FR" dirty="0" err="1" smtClean="0"/>
              <a:t>Serial.println</a:t>
            </a:r>
            <a:r>
              <a:rPr lang="fr-FR" dirty="0" smtClean="0"/>
              <a:t>("</a:t>
            </a:r>
            <a:r>
              <a:rPr lang="fr-FR" dirty="0"/>
              <a:t>Hello") écrit une trame </a:t>
            </a:r>
            <a:r>
              <a:rPr lang="fr-FR" dirty="0" smtClean="0"/>
              <a:t>série terminée par un \n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</a:t>
            </a:r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Serial.available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le nombre d'octet dans la mémoire de réception</a:t>
            </a:r>
          </a:p>
          <a:p>
            <a:r>
              <a:rPr lang="fr-FR" dirty="0" err="1" smtClean="0"/>
              <a:t>Serial.read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Lit un octet</a:t>
            </a:r>
          </a:p>
          <a:p>
            <a:r>
              <a:rPr lang="fr-FR" dirty="0" err="1"/>
              <a:t>Serial.readStringUntil</a:t>
            </a:r>
            <a:r>
              <a:rPr lang="fr-FR" dirty="0"/>
              <a:t>('\n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Lit une String jusqu'au retour chariot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SoftwareSerial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librairie </a:t>
            </a:r>
            <a:r>
              <a:rPr lang="fr-FR" dirty="0" err="1" smtClean="0"/>
              <a:t>SoftwareSerial</a:t>
            </a:r>
            <a:r>
              <a:rPr lang="fr-FR" dirty="0" smtClean="0"/>
              <a:t> </a:t>
            </a:r>
            <a:r>
              <a:rPr lang="fr-FR" dirty="0" smtClean="0"/>
              <a:t>permet de communiquer en série sans passer par l'UART</a:t>
            </a:r>
          </a:p>
          <a:p>
            <a:pPr lvl="1"/>
            <a:r>
              <a:rPr lang="fr-FR" dirty="0" smtClean="0"/>
              <a:t>Un peu moins fiable</a:t>
            </a:r>
          </a:p>
          <a:p>
            <a:pPr lvl="1"/>
            <a:r>
              <a:rPr lang="fr-FR" dirty="0" smtClean="0"/>
              <a:t>Permet d'avoir plusieurs liaison série</a:t>
            </a:r>
          </a:p>
          <a:p>
            <a:pPr lvl="1"/>
            <a:r>
              <a:rPr lang="fr-FR" dirty="0" smtClean="0"/>
              <a:t>Permet d'utiliser d'autres I/O que 0 et 1</a:t>
            </a:r>
          </a:p>
          <a:p>
            <a:r>
              <a:rPr lang="fr-FR" dirty="0" smtClean="0"/>
              <a:t>Par exemple</a:t>
            </a:r>
          </a:p>
          <a:p>
            <a:pPr lvl="1"/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pPr lvl="1"/>
            <a:r>
              <a:rPr lang="fr-FR" dirty="0" err="1" smtClean="0"/>
              <a:t>SoftwareSerial</a:t>
            </a:r>
            <a:r>
              <a:rPr lang="fr-FR" dirty="0" smtClean="0"/>
              <a:t> </a:t>
            </a:r>
            <a:r>
              <a:rPr lang="fr-FR" dirty="0" err="1"/>
              <a:t>mySerial</a:t>
            </a:r>
            <a:r>
              <a:rPr lang="fr-FR" dirty="0"/>
              <a:t>(7, 6</a:t>
            </a:r>
            <a:r>
              <a:rPr lang="fr-FR" dirty="0" smtClean="0"/>
              <a:t>);</a:t>
            </a:r>
          </a:p>
          <a:p>
            <a:pPr lvl="1"/>
            <a:r>
              <a:rPr lang="fr-FR" dirty="0" err="1" smtClean="0"/>
              <a:t>mySerial.println</a:t>
            </a:r>
            <a:r>
              <a:rPr lang="fr-FR" dirty="0" smtClean="0"/>
              <a:t>("hello")</a:t>
            </a:r>
          </a:p>
          <a:p>
            <a:pPr lvl="1"/>
            <a:r>
              <a:rPr lang="fr-FR" dirty="0" smtClean="0"/>
              <a:t>Permet de communiquer en série sur les I/O 6 et 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5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RS232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composant RS232 permet d'ajouter une interface série RS232</a:t>
            </a:r>
          </a:p>
          <a:p>
            <a:r>
              <a:rPr lang="fr-FR" dirty="0" smtClean="0"/>
              <a:t>Utilise par défaut les ports UART</a:t>
            </a:r>
          </a:p>
          <a:p>
            <a:r>
              <a:rPr lang="fr-FR" dirty="0" smtClean="0"/>
              <a:t>Peux fonctionner avec d'autres ports via des </a:t>
            </a:r>
            <a:r>
              <a:rPr lang="fr-FR" dirty="0" err="1" smtClean="0"/>
              <a:t>jumpers</a:t>
            </a:r>
            <a:endParaRPr lang="fr-FR" dirty="0" smtClean="0"/>
          </a:p>
          <a:p>
            <a:pPr lvl="1"/>
            <a:r>
              <a:rPr lang="fr-FR" dirty="0" smtClean="0"/>
              <a:t>Nécessite alors </a:t>
            </a:r>
            <a:r>
              <a:rPr lang="fr-FR" dirty="0" err="1" smtClean="0"/>
              <a:t>SoftwareSerial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USB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bibliothèque </a:t>
            </a:r>
            <a:r>
              <a:rPr lang="fr-FR" dirty="0" err="1" smtClean="0"/>
              <a:t>PySerial</a:t>
            </a:r>
            <a:r>
              <a:rPr lang="fr-FR" dirty="0" smtClean="0"/>
              <a:t> permet de dialoguer avec les ports USB</a:t>
            </a:r>
          </a:p>
          <a:p>
            <a:pPr lvl="1"/>
            <a:r>
              <a:rPr lang="fr-FR" dirty="0" smtClean="0"/>
              <a:t>N'utilise pas l'UART qui est dédié au Bluetooth</a:t>
            </a:r>
          </a:p>
          <a:p>
            <a:pPr lvl="1"/>
            <a:r>
              <a:rPr lang="fr-FR" dirty="0" smtClean="0"/>
              <a:t>Pour connaitre les ports USB il faut se rendre dans le répertoire /</a:t>
            </a:r>
            <a:r>
              <a:rPr lang="fr-FR" dirty="0" err="1" smtClean="0"/>
              <a:t>dev</a:t>
            </a:r>
            <a:endParaRPr lang="fr-FR" dirty="0" smtClean="0"/>
          </a:p>
          <a:p>
            <a:pPr lvl="1"/>
            <a:r>
              <a:rPr lang="fr-FR" dirty="0" smtClean="0"/>
              <a:t>Généralement /</a:t>
            </a:r>
            <a:r>
              <a:rPr lang="fr-FR" dirty="0" err="1" smtClean="0"/>
              <a:t>dev</a:t>
            </a:r>
            <a:r>
              <a:rPr lang="fr-FR" dirty="0" smtClean="0"/>
              <a:t>/ttyUSB0</a:t>
            </a:r>
          </a:p>
          <a:p>
            <a:r>
              <a:rPr lang="fr-FR" dirty="0" smtClean="0"/>
              <a:t>La commande </a:t>
            </a:r>
            <a:r>
              <a:rPr lang="fr-FR" dirty="0" err="1" smtClean="0"/>
              <a:t>lsusb</a:t>
            </a:r>
            <a:r>
              <a:rPr lang="fr-FR" dirty="0" smtClean="0"/>
              <a:t> permet de lister les </a:t>
            </a:r>
            <a:r>
              <a:rPr lang="fr-FR" dirty="0" err="1" smtClean="0"/>
              <a:t>devices</a:t>
            </a:r>
            <a:r>
              <a:rPr lang="fr-FR" dirty="0" smtClean="0"/>
              <a:t> connectées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280" y="4538901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569</Words>
  <Application>Microsoft Office PowerPoint</Application>
  <PresentationFormat>Affichage à l'écran (4:3)</PresentationFormat>
  <Paragraphs>97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UART</vt:lpstr>
      <vt:lpstr>Arduino UART</vt:lpstr>
      <vt:lpstr>Lecture Arduino</vt:lpstr>
      <vt:lpstr>SoftwareSerial</vt:lpstr>
      <vt:lpstr>RS232</vt:lpstr>
      <vt:lpstr>Raspberry USB</vt:lpstr>
      <vt:lpstr>TIO</vt:lpstr>
      <vt:lpstr>Exemple Python - USB</vt:lpstr>
      <vt:lpstr>Raspberry RS232</vt:lpstr>
      <vt:lpstr>Ethernet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216</cp:revision>
  <dcterms:created xsi:type="dcterms:W3CDTF">2000-04-10T19:33:12Z</dcterms:created>
  <dcterms:modified xsi:type="dcterms:W3CDTF">2019-11-26T19:07:11Z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