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70" r:id="rId3"/>
    <p:sldId id="266" r:id="rId4"/>
    <p:sldId id="267" r:id="rId5"/>
    <p:sldId id="268" r:id="rId6"/>
    <p:sldId id="269" r:id="rId7"/>
    <p:sldId id="271" r:id="rId8"/>
    <p:sldId id="272" r:id="rId9"/>
    <p:sldId id="273" r:id="rId10"/>
    <p:sldId id="276" r:id="rId11"/>
    <p:sldId id="277" r:id="rId12"/>
    <p:sldId id="274" r:id="rId13"/>
    <p:sldId id="275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70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Les communications filaires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tio</a:t>
            </a:r>
            <a:r>
              <a:rPr lang="fr-FR" dirty="0"/>
              <a:t> est un petit client série</a:t>
            </a:r>
          </a:p>
          <a:p>
            <a:pPr lvl="1"/>
            <a:r>
              <a:rPr lang="fr-FR" dirty="0"/>
              <a:t>permet de tester les liaisons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tio</a:t>
            </a:r>
            <a:endParaRPr lang="en-US" dirty="0"/>
          </a:p>
          <a:p>
            <a:r>
              <a:rPr lang="en-US" dirty="0" err="1"/>
              <a:t>Exemple</a:t>
            </a:r>
            <a:endParaRPr lang="en-US" dirty="0"/>
          </a:p>
          <a:p>
            <a:pPr lvl="1"/>
            <a:r>
              <a:rPr lang="en-US" dirty="0" err="1"/>
              <a:t>tio</a:t>
            </a:r>
            <a:r>
              <a:rPr lang="en-US" dirty="0"/>
              <a:t> /dev/ttyACM0 -b 9600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123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A1617-36E2-4F0E-9B50-97DECA22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PySerial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DF182B-D74A-4307-BF5C-788E10854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PySerial</a:t>
            </a:r>
            <a:r>
              <a:rPr lang="fr-FR" dirty="0"/>
              <a:t> permet de programmer un port série en Python</a:t>
            </a:r>
          </a:p>
          <a:p>
            <a:pPr lvl="1"/>
            <a:r>
              <a:rPr lang="fr-FR" dirty="0"/>
              <a:t>pip3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pyserial</a:t>
            </a:r>
            <a:endParaRPr lang="fr-FR" dirty="0"/>
          </a:p>
          <a:p>
            <a:pPr lvl="1"/>
            <a:r>
              <a:rPr lang="fr-FR" dirty="0"/>
              <a:t>import serial</a:t>
            </a:r>
          </a:p>
        </p:txBody>
      </p:sp>
    </p:spTree>
    <p:extLst>
      <p:ext uri="{BB962C8B-B14F-4D97-AF65-F5344CB8AC3E}">
        <p14:creationId xmlns:p14="http://schemas.microsoft.com/office/powerpoint/2010/main" val="3753647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Python - USB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import serial</a:t>
            </a:r>
          </a:p>
          <a:p>
            <a:r>
              <a:rPr lang="fr-FR" sz="2400" dirty="0" err="1"/>
              <a:t>sock</a:t>
            </a:r>
            <a:r>
              <a:rPr lang="fr-FR" sz="2400" dirty="0"/>
              <a:t> = </a:t>
            </a:r>
            <a:r>
              <a:rPr lang="fr-FR" sz="2400" dirty="0" err="1"/>
              <a:t>serial.Serial</a:t>
            </a:r>
            <a:r>
              <a:rPr lang="fr-FR" sz="2400" dirty="0"/>
              <a:t>("/</a:t>
            </a:r>
            <a:r>
              <a:rPr lang="fr-FR" sz="2400" dirty="0" err="1"/>
              <a:t>dev</a:t>
            </a:r>
            <a:r>
              <a:rPr lang="fr-FR" sz="2400" dirty="0"/>
              <a:t>/ttyUSB0")</a:t>
            </a:r>
          </a:p>
          <a:p>
            <a:pPr lvl="1"/>
            <a:r>
              <a:rPr lang="fr-FR" sz="2000" dirty="0"/>
              <a:t>Ouvre la connexion série</a:t>
            </a:r>
          </a:p>
          <a:p>
            <a:r>
              <a:rPr lang="fr-FR" sz="2400" dirty="0"/>
              <a:t>s = </a:t>
            </a:r>
            <a:r>
              <a:rPr lang="fr-FR" sz="2400" dirty="0" err="1"/>
              <a:t>sock.read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Lit un caractère</a:t>
            </a:r>
          </a:p>
          <a:p>
            <a:r>
              <a:rPr lang="fr-FR" sz="2400" dirty="0"/>
              <a:t>s = </a:t>
            </a:r>
            <a:r>
              <a:rPr lang="fr-FR" sz="2400" dirty="0" err="1"/>
              <a:t>sock.readline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Lit une ligne</a:t>
            </a:r>
          </a:p>
          <a:p>
            <a:r>
              <a:rPr lang="fr-FR" sz="2400" dirty="0" err="1"/>
              <a:t>print</a:t>
            </a:r>
            <a:r>
              <a:rPr lang="fr-FR" sz="2400" dirty="0"/>
              <a:t>(</a:t>
            </a:r>
            <a:r>
              <a:rPr lang="fr-FR" sz="2400" dirty="0" err="1"/>
              <a:t>s.decode</a:t>
            </a:r>
            <a:r>
              <a:rPr lang="fr-FR" sz="2400" dirty="0"/>
              <a:t>())</a:t>
            </a:r>
          </a:p>
          <a:p>
            <a:pPr lvl="1"/>
            <a:r>
              <a:rPr lang="fr-FR" sz="2000" dirty="0"/>
              <a:t>Transforme les octets en caractères</a:t>
            </a:r>
          </a:p>
          <a:p>
            <a:r>
              <a:rPr lang="fr-FR" sz="2400" dirty="0" err="1"/>
              <a:t>sock.write</a:t>
            </a:r>
            <a:r>
              <a:rPr lang="fr-FR" sz="2400" dirty="0"/>
              <a:t>("Hello\</a:t>
            </a:r>
            <a:r>
              <a:rPr lang="fr-FR" sz="2400" dirty="0" err="1"/>
              <a:t>n".encode</a:t>
            </a:r>
            <a:r>
              <a:rPr lang="fr-FR" sz="2400" dirty="0"/>
              <a:t>())</a:t>
            </a:r>
          </a:p>
          <a:p>
            <a:pPr lvl="1"/>
            <a:r>
              <a:rPr lang="fr-FR" sz="2000" dirty="0"/>
              <a:t>Ecrit une </a:t>
            </a:r>
            <a:r>
              <a:rPr lang="fr-FR" sz="2000"/>
              <a:t>chaine transformée </a:t>
            </a:r>
            <a:r>
              <a:rPr lang="fr-FR" sz="2000" dirty="0"/>
              <a:t>en octets</a:t>
            </a:r>
          </a:p>
          <a:p>
            <a:r>
              <a:rPr lang="fr-FR" sz="2400" dirty="0" err="1"/>
              <a:t>sock.close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Ferme la liaison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6355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RS232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L'adjonction d'un câble USB - RS232 permet de dialoguer en RS232</a:t>
            </a:r>
          </a:p>
          <a:p>
            <a:r>
              <a:rPr lang="fr-FR" dirty="0"/>
              <a:t>Il est possible de fixer les noms des </a:t>
            </a:r>
            <a:r>
              <a:rPr lang="fr-FR" dirty="0" err="1"/>
              <a:t>devices</a:t>
            </a:r>
            <a:r>
              <a:rPr lang="fr-FR" dirty="0"/>
              <a:t> USB dans ce fichier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66362" y="3068960"/>
            <a:ext cx="3096344" cy="25638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362160"/>
            <a:ext cx="5283506" cy="352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5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liaisons filaires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liaisons filaires sont encore très utilisées pour leur robustesse</a:t>
            </a:r>
          </a:p>
          <a:p>
            <a:r>
              <a:rPr lang="fr-FR" dirty="0"/>
              <a:t>USB</a:t>
            </a:r>
          </a:p>
          <a:p>
            <a:pPr lvl="1"/>
            <a:r>
              <a:rPr lang="fr-FR" dirty="0"/>
              <a:t>Facile mais ne supporte pas la longueur</a:t>
            </a:r>
          </a:p>
          <a:p>
            <a:pPr lvl="1"/>
            <a:r>
              <a:rPr lang="fr-FR" dirty="0"/>
              <a:t>Rapide (USB 3)</a:t>
            </a:r>
          </a:p>
          <a:p>
            <a:r>
              <a:rPr lang="fr-FR" dirty="0"/>
              <a:t>RS232</a:t>
            </a:r>
          </a:p>
          <a:p>
            <a:pPr lvl="1"/>
            <a:r>
              <a:rPr lang="fr-FR" dirty="0"/>
              <a:t>Très fiable (contrôle de redondance)</a:t>
            </a:r>
          </a:p>
          <a:p>
            <a:pPr lvl="1"/>
            <a:r>
              <a:rPr lang="fr-FR" dirty="0"/>
              <a:t>Lent et </a:t>
            </a:r>
            <a:r>
              <a:rPr lang="fr-FR"/>
              <a:t>faible distance</a:t>
            </a:r>
            <a:endParaRPr lang="fr-FR" dirty="0"/>
          </a:p>
          <a:p>
            <a:r>
              <a:rPr lang="fr-FR" dirty="0"/>
              <a:t>Ethernet</a:t>
            </a:r>
          </a:p>
          <a:p>
            <a:pPr lvl="1"/>
            <a:r>
              <a:rPr lang="fr-FR" dirty="0"/>
              <a:t>Très fiable et très rapide (Gbit/s)</a:t>
            </a:r>
          </a:p>
          <a:p>
            <a:pPr lvl="1"/>
            <a:r>
              <a:rPr lang="fr-FR" dirty="0"/>
              <a:t>Nécessite une infrastructure IP</a:t>
            </a:r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282095"/>
              </p:ext>
            </p:extLst>
          </p:nvPr>
        </p:nvGraphicFramePr>
        <p:xfrm>
          <a:off x="5652120" y="5013176"/>
          <a:ext cx="3491880" cy="193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646363" imgH="4788816" progId="Unknown">
                  <p:embed/>
                </p:oleObj>
              </mc:Choice>
              <mc:Fallback>
                <p:oleObj r:id="rId2" imgW="8646363" imgH="4788816" progId="Unknown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013176"/>
                        <a:ext cx="3491880" cy="1933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327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liaison série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liaison série permet de transmettre des données par des ports numériques</a:t>
            </a:r>
          </a:p>
          <a:p>
            <a:pPr lvl="1"/>
            <a:r>
              <a:rPr lang="fr-FR" dirty="0"/>
              <a:t>Nécessite une synchronisation précise</a:t>
            </a:r>
          </a:p>
          <a:p>
            <a:pPr lvl="1"/>
            <a:r>
              <a:rPr lang="fr-FR" dirty="0" err="1"/>
              <a:t>baudrate</a:t>
            </a:r>
            <a:endParaRPr lang="fr-FR" dirty="0"/>
          </a:p>
          <a:p>
            <a:r>
              <a:rPr lang="fr-FR" dirty="0"/>
              <a:t>L'</a:t>
            </a:r>
            <a:r>
              <a:rPr lang="fr-FR" dirty="0" err="1"/>
              <a:t>Arduino</a:t>
            </a:r>
            <a:r>
              <a:rPr lang="fr-FR" dirty="0"/>
              <a:t> et le </a:t>
            </a:r>
            <a:r>
              <a:rPr lang="fr-FR" dirty="0" err="1"/>
              <a:t>Raspberry</a:t>
            </a:r>
            <a:r>
              <a:rPr lang="fr-FR" dirty="0"/>
              <a:t> possède une puce spécialisée dans la liaison série : L'UART</a:t>
            </a:r>
          </a:p>
        </p:txBody>
      </p:sp>
    </p:spTree>
    <p:extLst>
      <p:ext uri="{BB962C8B-B14F-4D97-AF65-F5344CB8AC3E}">
        <p14:creationId xmlns:p14="http://schemas.microsoft.com/office/powerpoint/2010/main" val="230105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Universal </a:t>
            </a:r>
            <a:r>
              <a:rPr lang="fr-FR" sz="2400" dirty="0" err="1"/>
              <a:t>Asynchronous</a:t>
            </a:r>
            <a:r>
              <a:rPr lang="fr-FR" sz="2400" dirty="0"/>
              <a:t> </a:t>
            </a:r>
            <a:r>
              <a:rPr lang="fr-FR" sz="2400" dirty="0" err="1"/>
              <a:t>Receiver</a:t>
            </a:r>
            <a:r>
              <a:rPr lang="fr-FR" sz="2400" dirty="0"/>
              <a:t> </a:t>
            </a:r>
            <a:r>
              <a:rPr lang="fr-FR" sz="2400" dirty="0" err="1"/>
              <a:t>Transmitter</a:t>
            </a:r>
            <a:endParaRPr lang="fr-FR" sz="2400" dirty="0"/>
          </a:p>
          <a:p>
            <a:r>
              <a:rPr lang="fr-FR" sz="2400" dirty="0"/>
              <a:t>Une trame UART est constituée des bits suivants :</a:t>
            </a:r>
          </a:p>
          <a:p>
            <a:pPr lvl="1"/>
            <a:r>
              <a:rPr lang="fr-FR" sz="2000" dirty="0"/>
              <a:t>Constitution d'une trame UART</a:t>
            </a:r>
          </a:p>
          <a:p>
            <a:pPr lvl="1"/>
            <a:r>
              <a:rPr lang="fr-FR" sz="2000" dirty="0"/>
              <a:t>un bit de </a:t>
            </a:r>
            <a:r>
              <a:rPr lang="fr-FR" sz="2000" dirty="0" err="1"/>
              <a:t>start</a:t>
            </a:r>
            <a:r>
              <a:rPr lang="fr-FR" sz="2000" dirty="0"/>
              <a:t> toujours à 0 : servant à la synchronisation du récepteur</a:t>
            </a:r>
          </a:p>
          <a:p>
            <a:pPr lvl="1"/>
            <a:r>
              <a:rPr lang="fr-FR" sz="2000" dirty="0"/>
              <a:t>Données : la taille des données est comprise entre 5 et 9 bits. Bits envoyés du LSB (bit de poids faible) au MSB (bit de poids fort).</a:t>
            </a:r>
          </a:p>
          <a:p>
            <a:pPr lvl="1"/>
            <a:r>
              <a:rPr lang="fr-FR" sz="2000" dirty="0"/>
              <a:t>Parité : Paire ou Impaire (optionnel)</a:t>
            </a:r>
          </a:p>
          <a:p>
            <a:pPr lvl="1"/>
            <a:r>
              <a:rPr lang="fr-FR" sz="2000" dirty="0"/>
              <a:t>Fin : Un bit de stop, toujours à 1. La durée de celui-ci varie entre 1, 1.5 et 2 (A l'utilisateur de choisir).</a:t>
            </a:r>
          </a:p>
          <a:p>
            <a:pPr lvl="1"/>
            <a:r>
              <a:rPr lang="fr-FR" sz="2000" dirty="0"/>
              <a:t>Le niveau logique de repos est le 1.</a:t>
            </a:r>
          </a:p>
          <a:p>
            <a:endParaRPr lang="fr-FR" sz="2400" dirty="0"/>
          </a:p>
          <a:p>
            <a:pPr lvl="1"/>
            <a:endParaRPr lang="fr-FR" sz="2000" dirty="0"/>
          </a:p>
        </p:txBody>
      </p:sp>
      <p:pic>
        <p:nvPicPr>
          <p:cNvPr id="2050" name="Picture 2" descr="https://upload.wikimedia.org/wikipedia/commons/thumb/0/0e/Constitution_trame_uart.png/600px-Constitution_trame_u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037" y="5301208"/>
            <a:ext cx="57150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40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UART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l'</a:t>
            </a:r>
            <a:r>
              <a:rPr lang="fr-FR" dirty="0" err="1"/>
              <a:t>Arduino</a:t>
            </a:r>
            <a:r>
              <a:rPr lang="fr-FR" dirty="0"/>
              <a:t> l'UART est par défaut sur le port USB</a:t>
            </a:r>
          </a:p>
          <a:p>
            <a:pPr lvl="1"/>
            <a:r>
              <a:rPr lang="fr-FR" dirty="0"/>
              <a:t>Peut être surcharger sur les I/O 0 (</a:t>
            </a:r>
            <a:r>
              <a:rPr lang="fr-FR" dirty="0" err="1"/>
              <a:t>Tx</a:t>
            </a:r>
            <a:r>
              <a:rPr lang="fr-FR" dirty="0"/>
              <a:t>) et 1 (</a:t>
            </a:r>
            <a:r>
              <a:rPr lang="fr-FR" dirty="0" err="1"/>
              <a:t>Rx</a:t>
            </a:r>
            <a:r>
              <a:rPr lang="fr-FR" dirty="0"/>
              <a:t>)</a:t>
            </a:r>
          </a:p>
          <a:p>
            <a:r>
              <a:rPr lang="fr-FR" dirty="0" err="1"/>
              <a:t>Serial.begin</a:t>
            </a:r>
            <a:r>
              <a:rPr lang="fr-FR" dirty="0"/>
              <a:t>(9600)</a:t>
            </a:r>
          </a:p>
          <a:p>
            <a:pPr lvl="1"/>
            <a:r>
              <a:rPr lang="fr-FR" dirty="0"/>
              <a:t>Démarre la liaison série par défaut en 9600 bauds</a:t>
            </a:r>
          </a:p>
          <a:p>
            <a:pPr lvl="1"/>
            <a:r>
              <a:rPr lang="fr-FR" dirty="0"/>
              <a:t>Peut aller jusqu'à 115200 sur </a:t>
            </a:r>
            <a:r>
              <a:rPr lang="fr-FR" dirty="0" err="1"/>
              <a:t>Uno</a:t>
            </a:r>
            <a:r>
              <a:rPr lang="fr-FR" dirty="0"/>
              <a:t> largement plus sur d'autres carte</a:t>
            </a:r>
          </a:p>
          <a:p>
            <a:r>
              <a:rPr lang="fr-FR" dirty="0" err="1"/>
              <a:t>Serial.print</a:t>
            </a:r>
            <a:r>
              <a:rPr lang="fr-FR" dirty="0"/>
              <a:t>("Hello") écrit une trame série</a:t>
            </a:r>
          </a:p>
          <a:p>
            <a:r>
              <a:rPr lang="fr-FR" dirty="0" err="1"/>
              <a:t>Serial.println</a:t>
            </a:r>
            <a:r>
              <a:rPr lang="fr-FR" dirty="0"/>
              <a:t>("Hello") écrit une trame série terminée par un \n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087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</a:t>
            </a:r>
            <a:r>
              <a:rPr lang="fr-FR" dirty="0" err="1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Serial.available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Renvoie le nombre d'octet dans la mémoire de réception</a:t>
            </a:r>
          </a:p>
          <a:p>
            <a:r>
              <a:rPr lang="fr-FR" dirty="0" err="1"/>
              <a:t>Serial.read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Lit un octet</a:t>
            </a:r>
          </a:p>
          <a:p>
            <a:r>
              <a:rPr lang="fr-FR" dirty="0" err="1"/>
              <a:t>Serial.readStringUntil</a:t>
            </a:r>
            <a:r>
              <a:rPr lang="fr-FR" dirty="0"/>
              <a:t>('\n')</a:t>
            </a:r>
          </a:p>
          <a:p>
            <a:pPr lvl="1"/>
            <a:r>
              <a:rPr lang="fr-FR" dirty="0"/>
              <a:t>Lit une String jusqu'au retour chariot</a:t>
            </a:r>
          </a:p>
        </p:txBody>
      </p:sp>
    </p:spTree>
    <p:extLst>
      <p:ext uri="{BB962C8B-B14F-4D97-AF65-F5344CB8AC3E}">
        <p14:creationId xmlns:p14="http://schemas.microsoft.com/office/powerpoint/2010/main" val="181588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SoftwareSerial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librairie </a:t>
            </a:r>
            <a:r>
              <a:rPr lang="fr-FR" dirty="0" err="1"/>
              <a:t>SoftwareSerial</a:t>
            </a:r>
            <a:r>
              <a:rPr lang="fr-FR" dirty="0"/>
              <a:t> permet de communiquer en série sans passer par l'UART</a:t>
            </a:r>
          </a:p>
          <a:p>
            <a:pPr lvl="1"/>
            <a:r>
              <a:rPr lang="fr-FR" dirty="0"/>
              <a:t>Un peu moins fiable</a:t>
            </a:r>
          </a:p>
          <a:p>
            <a:pPr lvl="1"/>
            <a:r>
              <a:rPr lang="fr-FR" dirty="0"/>
              <a:t>Permet d'avoir plusieurs liaison série</a:t>
            </a:r>
          </a:p>
          <a:p>
            <a:pPr lvl="1"/>
            <a:r>
              <a:rPr lang="fr-FR" dirty="0"/>
              <a:t>Permet d'utiliser d'autres I/O que 0 et 1</a:t>
            </a:r>
          </a:p>
          <a:p>
            <a:r>
              <a:rPr lang="fr-FR" dirty="0"/>
              <a:t>Par exemple</a:t>
            </a:r>
          </a:p>
          <a:p>
            <a:pPr lvl="1"/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SoftwareSerial.h</a:t>
            </a:r>
            <a:r>
              <a:rPr lang="fr-FR" dirty="0"/>
              <a:t>&gt;</a:t>
            </a:r>
          </a:p>
          <a:p>
            <a:pPr lvl="1"/>
            <a:r>
              <a:rPr lang="fr-FR" dirty="0" err="1"/>
              <a:t>SoftwareSerial</a:t>
            </a:r>
            <a:r>
              <a:rPr lang="fr-FR" dirty="0"/>
              <a:t> </a:t>
            </a:r>
            <a:r>
              <a:rPr lang="fr-FR" dirty="0" err="1"/>
              <a:t>mySerial</a:t>
            </a:r>
            <a:r>
              <a:rPr lang="fr-FR" dirty="0"/>
              <a:t>(7, 6);</a:t>
            </a:r>
          </a:p>
          <a:p>
            <a:pPr lvl="1"/>
            <a:r>
              <a:rPr lang="fr-FR" dirty="0" err="1"/>
              <a:t>mySerial.println</a:t>
            </a:r>
            <a:r>
              <a:rPr lang="fr-FR" dirty="0"/>
              <a:t>("hello")</a:t>
            </a:r>
          </a:p>
          <a:p>
            <a:pPr lvl="1"/>
            <a:r>
              <a:rPr lang="fr-FR" dirty="0"/>
              <a:t>Permet de communiquer en série sur les I/O 6 et 7</a:t>
            </a:r>
          </a:p>
        </p:txBody>
      </p:sp>
    </p:spTree>
    <p:extLst>
      <p:ext uri="{BB962C8B-B14F-4D97-AF65-F5344CB8AC3E}">
        <p14:creationId xmlns:p14="http://schemas.microsoft.com/office/powerpoint/2010/main" val="334258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RS232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composant RS232 permet d'ajouter une interface série RS232</a:t>
            </a:r>
          </a:p>
          <a:p>
            <a:r>
              <a:rPr lang="fr-FR" dirty="0"/>
              <a:t>Utilise par défaut les ports UART</a:t>
            </a:r>
          </a:p>
          <a:p>
            <a:r>
              <a:rPr lang="fr-FR" dirty="0"/>
              <a:t>Peux fonctionner avec d'autres ports via des </a:t>
            </a:r>
            <a:r>
              <a:rPr lang="fr-FR" dirty="0" err="1"/>
              <a:t>jumpers</a:t>
            </a:r>
            <a:endParaRPr lang="fr-FR" dirty="0"/>
          </a:p>
          <a:p>
            <a:pPr lvl="1"/>
            <a:r>
              <a:rPr lang="fr-FR" dirty="0"/>
              <a:t>Nécessite alors </a:t>
            </a:r>
            <a:r>
              <a:rPr lang="fr-FR" dirty="0" err="1"/>
              <a:t>SoftwareSerial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 descr="https://joy-it.net/files/files/Produkte/ARD-RS232/ARD-RS232-0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998" y="3356992"/>
            <a:ext cx="2304296" cy="280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27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USB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bibliothèque </a:t>
            </a:r>
            <a:r>
              <a:rPr lang="fr-FR" dirty="0" err="1"/>
              <a:t>PySerial</a:t>
            </a:r>
            <a:r>
              <a:rPr lang="fr-FR" dirty="0"/>
              <a:t> permet de dialoguer avec les ports USB</a:t>
            </a:r>
          </a:p>
          <a:p>
            <a:pPr lvl="1"/>
            <a:r>
              <a:rPr lang="fr-FR" dirty="0"/>
              <a:t>N'utilise pas l'UART qui est dédié au Bluetooth</a:t>
            </a:r>
          </a:p>
          <a:p>
            <a:pPr lvl="1"/>
            <a:r>
              <a:rPr lang="fr-FR" dirty="0"/>
              <a:t>Pour connaitre les ports USB il faut se rendre dans le répertoire /</a:t>
            </a:r>
            <a:r>
              <a:rPr lang="fr-FR" dirty="0" err="1"/>
              <a:t>dev</a:t>
            </a:r>
            <a:endParaRPr lang="fr-FR" dirty="0"/>
          </a:p>
          <a:p>
            <a:pPr lvl="1"/>
            <a:r>
              <a:rPr lang="fr-FR" dirty="0"/>
              <a:t>Généralement /dev/ttyUSB0 ou ttyACM0</a:t>
            </a:r>
          </a:p>
          <a:p>
            <a:pPr lvl="1"/>
            <a:r>
              <a:rPr lang="fr-FR" dirty="0"/>
              <a:t>ls /dev/</a:t>
            </a:r>
            <a:r>
              <a:rPr lang="fr-FR" dirty="0" err="1"/>
              <a:t>tty</a:t>
            </a:r>
            <a:r>
              <a:rPr lang="fr-FR" dirty="0"/>
              <a:t>*</a:t>
            </a:r>
          </a:p>
          <a:p>
            <a:r>
              <a:rPr lang="fr-FR" dirty="0"/>
              <a:t>La commande </a:t>
            </a:r>
            <a:r>
              <a:rPr lang="fr-FR" dirty="0" err="1"/>
              <a:t>lsusb</a:t>
            </a:r>
            <a:r>
              <a:rPr lang="fr-FR" dirty="0"/>
              <a:t> permet de lister les </a:t>
            </a:r>
            <a:r>
              <a:rPr lang="fr-FR" dirty="0" err="1"/>
              <a:t>devices</a:t>
            </a:r>
            <a:r>
              <a:rPr lang="fr-FR" dirty="0"/>
              <a:t> connectées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84545" y="4941168"/>
            <a:ext cx="5760720" cy="23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1712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3113</TotalTime>
  <Words>610</Words>
  <Application>Microsoft Office PowerPoint</Application>
  <PresentationFormat>Affichage à l'écran (4:3)</PresentationFormat>
  <Paragraphs>95</Paragraphs>
  <Slides>13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Monotype Sorts</vt:lpstr>
      <vt:lpstr>Times New Roman</vt:lpstr>
      <vt:lpstr>cvc</vt:lpstr>
      <vt:lpstr>Unknown</vt:lpstr>
      <vt:lpstr>Présentation PowerPoint</vt:lpstr>
      <vt:lpstr>Les liaisons filaires</vt:lpstr>
      <vt:lpstr>La liaison série</vt:lpstr>
      <vt:lpstr>UART</vt:lpstr>
      <vt:lpstr>Arduino UART</vt:lpstr>
      <vt:lpstr>Lecture Arduino</vt:lpstr>
      <vt:lpstr>SoftwareSerial</vt:lpstr>
      <vt:lpstr>RS232</vt:lpstr>
      <vt:lpstr>Raspberry USB</vt:lpstr>
      <vt:lpstr>TIO</vt:lpstr>
      <vt:lpstr>PySerial</vt:lpstr>
      <vt:lpstr>Exemple Python - USB</vt:lpstr>
      <vt:lpstr>Raspberry RS232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224</cp:revision>
  <dcterms:created xsi:type="dcterms:W3CDTF">2000-04-10T19:33:12Z</dcterms:created>
  <dcterms:modified xsi:type="dcterms:W3CDTF">2025-04-12T15:11:36Z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