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5"/>
  </p:notesMasterIdLst>
  <p:handoutMasterIdLst>
    <p:handoutMasterId r:id="rId6"/>
  </p:handoutMasterIdLst>
  <p:sldIdLst>
    <p:sldId id="264" r:id="rId2"/>
    <p:sldId id="266" r:id="rId3"/>
    <p:sldId id="265" r:id="rId4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590" autoAdjust="0"/>
  </p:normalViewPr>
  <p:slideViewPr>
    <p:cSldViewPr>
      <p:cViewPr varScale="1">
        <p:scale>
          <a:sx n="78" d="100"/>
          <a:sy n="78" d="100"/>
        </p:scale>
        <p:origin x="1594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 err="1"/>
              <a:t>IoT</a:t>
            </a:r>
            <a:endParaRPr lang="fr-FR" dirty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/>
              <a:t>© Cyril Vincent Conseil</a:t>
            </a:r>
            <a:endParaRPr lang="fr-FR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1628800"/>
            <a:ext cx="6400800" cy="4010000"/>
          </a:xfrm>
        </p:spPr>
        <p:txBody>
          <a:bodyPr/>
          <a:lstStyle/>
          <a:p>
            <a:pPr eaLnBrk="1" hangingPunct="1"/>
            <a:r>
              <a:rPr lang="fr-FR" altLang="fr-FR" dirty="0" err="1"/>
              <a:t>IoT</a:t>
            </a:r>
            <a:endParaRPr lang="fr-FR" altLang="fr-FR" dirty="0"/>
          </a:p>
          <a:p>
            <a:pPr eaLnBrk="1" hangingPunct="1"/>
            <a:endParaRPr lang="fr-FR" altLang="fr-FR" dirty="0"/>
          </a:p>
          <a:p>
            <a:pPr eaLnBrk="1" hangingPunct="1"/>
            <a:r>
              <a:rPr lang="fr-FR" altLang="fr-FR" dirty="0"/>
              <a:t>Chapitre 13</a:t>
            </a:r>
          </a:p>
          <a:p>
            <a:pPr eaLnBrk="1" hangingPunct="1"/>
            <a:r>
              <a:rPr lang="fr-FR" altLang="fr-FR" dirty="0" err="1"/>
              <a:t>Arduino</a:t>
            </a:r>
            <a:r>
              <a:rPr lang="fr-FR" altLang="fr-FR" dirty="0"/>
              <a:t> avancé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Ethernet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 liaison Ethernet ne fonctionne que sous </a:t>
            </a:r>
            <a:r>
              <a:rPr lang="fr-FR" dirty="0" err="1"/>
              <a:t>Raspberry</a:t>
            </a:r>
            <a:r>
              <a:rPr lang="fr-FR" dirty="0"/>
              <a:t> Pi &gt;= 1</a:t>
            </a:r>
          </a:p>
          <a:p>
            <a:r>
              <a:rPr lang="fr-FR" dirty="0"/>
              <a:t>Nécessite une infrastructure IP</a:t>
            </a:r>
          </a:p>
          <a:p>
            <a:pPr lvl="1"/>
            <a:r>
              <a:rPr lang="fr-FR" dirty="0"/>
              <a:t>Routeur</a:t>
            </a:r>
          </a:p>
          <a:p>
            <a:r>
              <a:rPr lang="fr-FR" dirty="0"/>
              <a:t>Communication possible alors via </a:t>
            </a:r>
            <a:r>
              <a:rPr lang="fr-FR" dirty="0" err="1"/>
              <a:t>Flask</a:t>
            </a:r>
            <a:endParaRPr lang="fr-FR" dirty="0"/>
          </a:p>
          <a:p>
            <a:r>
              <a:rPr lang="fr-FR" dirty="0"/>
              <a:t>Sous </a:t>
            </a:r>
            <a:r>
              <a:rPr lang="fr-FR" dirty="0" err="1"/>
              <a:t>Arduino</a:t>
            </a:r>
            <a:r>
              <a:rPr lang="fr-FR" dirty="0"/>
              <a:t> un </a:t>
            </a:r>
            <a:r>
              <a:rPr lang="fr-FR" dirty="0" err="1"/>
              <a:t>Shield</a:t>
            </a:r>
            <a:r>
              <a:rPr lang="fr-FR" dirty="0"/>
              <a:t> est nécessaire ainsi que la librairie Ethernet</a:t>
            </a:r>
          </a:p>
          <a:p>
            <a:pPr lvl="1"/>
            <a:r>
              <a:rPr lang="fr-FR" dirty="0"/>
              <a:t>Assez complexe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041" name="Picture 17" descr="Résultat de recherche d'images pour &quot;arduino ethernet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6742" y="4365104"/>
            <a:ext cx="2760241" cy="2760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3937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Arduino</a:t>
            </a:r>
            <a:r>
              <a:rPr lang="fr-FR" dirty="0"/>
              <a:t> Avancé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problème des modules supérieurs à 5v </a:t>
            </a:r>
            <a:r>
              <a:rPr lang="fr-FR"/>
              <a:t>et 0.7A</a:t>
            </a:r>
          </a:p>
          <a:p>
            <a:pPr lvl="1"/>
            <a:r>
              <a:rPr lang="fr-FR"/>
              <a:t>le </a:t>
            </a:r>
            <a:r>
              <a:rPr lang="fr-FR" dirty="0"/>
              <a:t>relais de puissance</a:t>
            </a:r>
          </a:p>
          <a:p>
            <a:r>
              <a:rPr lang="fr-FR" dirty="0"/>
              <a:t>Programmation orientée objet C++ et </a:t>
            </a:r>
            <a:r>
              <a:rPr lang="fr-FR" dirty="0" err="1"/>
              <a:t>Arduino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02374497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2631</TotalTime>
  <Words>62</Words>
  <Application>Microsoft Office PowerPoint</Application>
  <PresentationFormat>Affichage à l'écran (4:3)</PresentationFormat>
  <Paragraphs>15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Monotype Sorts</vt:lpstr>
      <vt:lpstr>Times New Roman</vt:lpstr>
      <vt:lpstr>cvc</vt:lpstr>
      <vt:lpstr>Présentation PowerPoint</vt:lpstr>
      <vt:lpstr>Ethernet</vt:lpstr>
      <vt:lpstr>Arduino Avancé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198</cp:revision>
  <dcterms:created xsi:type="dcterms:W3CDTF">2000-04-10T19:33:12Z</dcterms:created>
  <dcterms:modified xsi:type="dcterms:W3CDTF">2025-04-12T14:37:43Z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