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14</a:t>
            </a:r>
          </a:p>
          <a:p>
            <a:pPr eaLnBrk="1" hangingPunct="1"/>
            <a:r>
              <a:rPr lang="fr-FR" altLang="fr-FR" dirty="0" smtClean="0"/>
              <a:t>Programmation </a:t>
            </a:r>
            <a:r>
              <a:rPr lang="fr-FR" altLang="fr-FR" dirty="0" err="1" smtClean="0"/>
              <a:t>Raspberry</a:t>
            </a:r>
            <a:r>
              <a:rPr lang="fr-FR" altLang="fr-FR" dirty="0" smtClean="0"/>
              <a:t> avancée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Avancé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Mise en place d'une programmation avancée Python pour des traitements rapides</a:t>
            </a:r>
          </a:p>
          <a:p>
            <a:pPr lvl="0"/>
            <a:r>
              <a:rPr lang="fr-FR" dirty="0"/>
              <a:t>L'algèbre linéaire avec </a:t>
            </a:r>
            <a:r>
              <a:rPr lang="fr-FR" dirty="0" err="1"/>
              <a:t>Numpy</a:t>
            </a:r>
            <a:endParaRPr lang="fr-FR" dirty="0"/>
          </a:p>
          <a:p>
            <a:pPr lvl="0"/>
            <a:r>
              <a:rPr lang="fr-FR" dirty="0"/>
              <a:t>Programmation d'une transformée de Fourier</a:t>
            </a:r>
          </a:p>
          <a:p>
            <a:pPr lvl="0"/>
            <a:r>
              <a:rPr lang="fr-FR" smtClean="0"/>
              <a:t>Pilotage </a:t>
            </a:r>
            <a:r>
              <a:rPr lang="fr-FR" dirty="0"/>
              <a:t>d'objet par machine </a:t>
            </a:r>
            <a:r>
              <a:rPr lang="fr-FR" dirty="0" err="1"/>
              <a:t>learning</a:t>
            </a:r>
            <a:r>
              <a:rPr lang="fr-FR" dirty="0"/>
              <a:t> sur </a:t>
            </a:r>
            <a:r>
              <a:rPr lang="fr-FR" dirty="0" err="1"/>
              <a:t>Raspberry</a:t>
            </a:r>
            <a:r>
              <a:rPr lang="fr-FR" dirty="0"/>
              <a:t> par </a:t>
            </a:r>
            <a:r>
              <a:rPr lang="fr-FR" dirty="0" err="1"/>
              <a:t>SKLearn</a:t>
            </a:r>
            <a:endParaRPr lang="fr-FR" dirty="0"/>
          </a:p>
          <a:p>
            <a:pPr lvl="0"/>
            <a:r>
              <a:rPr lang="fr-FR" dirty="0"/>
              <a:t>Exécution d'un réseau de neurones MLP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56756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43</Words>
  <Application>Microsoft Office PowerPoint</Application>
  <PresentationFormat>Affichage à l'écran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Raspberry Avancé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2019-10-20T20:15:28Z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