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79" r:id="rId7"/>
    <p:sldId id="280" r:id="rId8"/>
    <p:sldId id="281" r:id="rId9"/>
    <p:sldId id="276" r:id="rId10"/>
    <p:sldId id="282" r:id="rId11"/>
    <p:sldId id="283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9BC61-C093-2D88-B76D-C5EE4D49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C966DC-89F9-31C5-C605-5D630847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 nombre de NaN dans une </a:t>
            </a:r>
            <a:r>
              <a:rPr lang="fr-FR" dirty="0" err="1"/>
              <a:t>serie</a:t>
            </a:r>
            <a:endParaRPr lang="fr-FR" dirty="0"/>
          </a:p>
          <a:p>
            <a:pPr lvl="1"/>
            <a:r>
              <a:rPr lang="fr-FR" dirty="0" err="1"/>
              <a:t>dataframe.isnull</a:t>
            </a:r>
            <a:r>
              <a:rPr lang="fr-FR" dirty="0"/>
              <a:t>().</a:t>
            </a:r>
            <a:r>
              <a:rPr lang="fr-FR" dirty="0" err="1"/>
              <a:t>sum</a:t>
            </a:r>
            <a:r>
              <a:rPr lang="fr-FR" dirty="0"/>
              <a:t>()</a:t>
            </a:r>
          </a:p>
          <a:p>
            <a:r>
              <a:rPr lang="fr-FR" dirty="0"/>
              <a:t>Remplacer les valeurs nulles par un moyenne + du bruit</a:t>
            </a:r>
          </a:p>
          <a:p>
            <a:pPr lvl="1"/>
            <a:r>
              <a:rPr lang="fr-FR" dirty="0" err="1"/>
              <a:t>dataframe.fillna</a:t>
            </a:r>
            <a:r>
              <a:rPr lang="fr-FR" dirty="0"/>
              <a:t>({"</a:t>
            </a:r>
            <a:r>
              <a:rPr lang="fr-FR" dirty="0" err="1"/>
              <a:t>chol</a:t>
            </a:r>
            <a:r>
              <a:rPr lang="fr-FR" dirty="0"/>
              <a:t>": </a:t>
            </a:r>
            <a:r>
              <a:rPr lang="fr-FR" dirty="0" err="1"/>
              <a:t>np.round</a:t>
            </a:r>
            <a:r>
              <a:rPr lang="fr-FR" dirty="0"/>
              <a:t>(</a:t>
            </a:r>
            <a:r>
              <a:rPr lang="fr-FR" dirty="0" err="1"/>
              <a:t>mean_chol</a:t>
            </a:r>
            <a:r>
              <a:rPr lang="fr-FR" dirty="0"/>
              <a:t> + (</a:t>
            </a:r>
            <a:r>
              <a:rPr lang="fr-FR" dirty="0" err="1"/>
              <a:t>np.random.rand</a:t>
            </a:r>
            <a:r>
              <a:rPr lang="fr-FR" dirty="0"/>
              <a:t>() - 0.5) * </a:t>
            </a:r>
            <a:r>
              <a:rPr lang="fr-FR" dirty="0" err="1"/>
              <a:t>std_chol</a:t>
            </a:r>
            <a:r>
              <a:rPr lang="fr-FR" dirty="0"/>
              <a:t>, 0)})</a:t>
            </a:r>
          </a:p>
        </p:txBody>
      </p:sp>
    </p:spTree>
    <p:extLst>
      <p:ext uri="{BB962C8B-B14F-4D97-AF65-F5344CB8AC3E}">
        <p14:creationId xmlns:p14="http://schemas.microsoft.com/office/powerpoint/2010/main" val="5069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 axis=1)</a:t>
            </a:r>
          </a:p>
          <a:p>
            <a:r>
              <a:rPr lang="fr-FR" dirty="0"/>
              <a:t>Ajouter une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9368</TotalTime>
  <Words>465</Words>
  <Application>Microsoft Office PowerPoint</Application>
  <PresentationFormat>Affichage à l'écran 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Describe</vt:lpstr>
      <vt:lpstr>Filtrage</vt:lpstr>
      <vt:lpstr>Interprétation après filtrage</vt:lpstr>
      <vt:lpstr>Filtrage</vt:lpstr>
      <vt:lpstr>Filtrage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2025-09-18T11:53:57Z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