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4"/>
  </p:notesMasterIdLst>
  <p:handoutMasterIdLst>
    <p:handoutMasterId r:id="rId15"/>
  </p:handoutMasterIdLst>
  <p:sldIdLst>
    <p:sldId id="264" r:id="rId2"/>
    <p:sldId id="265" r:id="rId3"/>
    <p:sldId id="266" r:id="rId4"/>
    <p:sldId id="267" r:id="rId5"/>
    <p:sldId id="268" r:id="rId6"/>
    <p:sldId id="269" r:id="rId7"/>
    <p:sldId id="271" r:id="rId8"/>
    <p:sldId id="272" r:id="rId9"/>
    <p:sldId id="270" r:id="rId10"/>
    <p:sldId id="277" r:id="rId11"/>
    <p:sldId id="279" r:id="rId12"/>
    <p:sldId id="278" r:id="rId13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83" d="100"/>
          <a:sy n="83" d="100"/>
        </p:scale>
        <p:origin x="145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Chapitre 6</a:t>
            </a:r>
            <a:endParaRPr lang="fr-FR" altLang="fr-FR" dirty="0" smtClean="0"/>
          </a:p>
          <a:p>
            <a:pPr eaLnBrk="1" hangingPunct="1"/>
            <a:r>
              <a:rPr lang="fr-FR" altLang="fr-FR" dirty="0" err="1" smtClean="0"/>
              <a:t>MatPlotLib</a:t>
            </a:r>
            <a:endParaRPr lang="fr-FR" altLang="fr-FR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/>
              <a:t>Data Science</a:t>
            </a:r>
            <a:endParaRPr lang="fr-FR" sz="36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814636"/>
            <a:ext cx="5114925" cy="1295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Jupyter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Jupyter Notebo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980728"/>
            <a:ext cx="7726927" cy="547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383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Intégration </a:t>
            </a:r>
            <a:r>
              <a:rPr lang="fr-FR" dirty="0" err="1" smtClean="0"/>
              <a:t>matplotlib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 descr="https://miro.medium.com/max/1339/1*IQTYIAc7kqjKBfGJ7au1i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57" y="1225192"/>
            <a:ext cx="8640960" cy="522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0791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Google </a:t>
            </a:r>
            <a:r>
              <a:rPr lang="fr-FR" dirty="0" err="1" smtClean="0"/>
              <a:t>Colab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50" y="1462087"/>
            <a:ext cx="468630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165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MatPlotLib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Package graphique 2D</a:t>
            </a:r>
          </a:p>
          <a:p>
            <a:r>
              <a:rPr lang="fr-FR" dirty="0" smtClean="0"/>
              <a:t>Module Python</a:t>
            </a:r>
          </a:p>
          <a:p>
            <a:pPr lvl="1"/>
            <a:r>
              <a:rPr lang="fr-FR" dirty="0" smtClean="0"/>
              <a:t>Disponible dans Anaconda</a:t>
            </a:r>
          </a:p>
          <a:p>
            <a:pPr lvl="1"/>
            <a:r>
              <a:rPr lang="fr-FR" dirty="0" err="1" smtClean="0"/>
              <a:t>Pip</a:t>
            </a:r>
            <a:r>
              <a:rPr lang="fr-FR" dirty="0" smtClean="0"/>
              <a:t> </a:t>
            </a:r>
            <a:r>
              <a:rPr lang="fr-FR" dirty="0" err="1" smtClean="0"/>
              <a:t>install</a:t>
            </a:r>
            <a:r>
              <a:rPr lang="fr-FR" dirty="0" smtClean="0"/>
              <a:t> </a:t>
            </a:r>
            <a:r>
              <a:rPr lang="fr-FR" dirty="0" err="1" smtClean="0"/>
              <a:t>matplotlib</a:t>
            </a:r>
            <a:endParaRPr lang="fr-FR" dirty="0" smtClean="0"/>
          </a:p>
          <a:p>
            <a:pPr lvl="1"/>
            <a:r>
              <a:rPr lang="fr-FR" dirty="0" smtClean="0"/>
              <a:t>import </a:t>
            </a:r>
            <a:r>
              <a:rPr lang="fr-FR" dirty="0" err="1" smtClean="0"/>
              <a:t>matplotlib.pyplot</a:t>
            </a:r>
            <a:r>
              <a:rPr lang="fr-FR" dirty="0" smtClean="0"/>
              <a:t> as </a:t>
            </a:r>
            <a:r>
              <a:rPr lang="fr-FR" dirty="0" err="1" smtClean="0"/>
              <a:t>plt</a:t>
            </a: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4797152"/>
            <a:ext cx="637222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01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060848"/>
            <a:ext cx="4912929" cy="388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78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plot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plot(</a:t>
            </a:r>
            <a:r>
              <a:rPr lang="fr-FR" dirty="0" err="1" smtClean="0"/>
              <a:t>x,y</a:t>
            </a:r>
            <a:r>
              <a:rPr lang="fr-FR" dirty="0" smtClean="0"/>
              <a:t>)</a:t>
            </a:r>
          </a:p>
          <a:p>
            <a:pPr lvl="1"/>
            <a:r>
              <a:rPr lang="fr-FR" dirty="0"/>
              <a:t>x</a:t>
            </a:r>
            <a:r>
              <a:rPr lang="fr-FR" dirty="0" smtClean="0"/>
              <a:t> et y sont les listes à 1 dimension de même longueur</a:t>
            </a:r>
          </a:p>
          <a:p>
            <a:r>
              <a:rPr lang="fr-FR" dirty="0"/>
              <a:t>p</a:t>
            </a:r>
            <a:r>
              <a:rPr lang="fr-FR" dirty="0" smtClean="0"/>
              <a:t>lot(y)</a:t>
            </a:r>
          </a:p>
          <a:p>
            <a:pPr lvl="1"/>
            <a:r>
              <a:rPr lang="fr-FR" dirty="0"/>
              <a:t>x</a:t>
            </a:r>
            <a:r>
              <a:rPr lang="fr-FR" dirty="0" smtClean="0"/>
              <a:t> sera un range[0,len(y)]</a:t>
            </a:r>
          </a:p>
          <a:p>
            <a:r>
              <a:rPr lang="fr-FR" dirty="0"/>
              <a:t>plot(x, y, '</a:t>
            </a:r>
            <a:r>
              <a:rPr lang="fr-FR" dirty="0" err="1"/>
              <a:t>bo</a:t>
            </a:r>
            <a:r>
              <a:rPr lang="fr-FR" dirty="0" smtClean="0"/>
              <a:t>')</a:t>
            </a:r>
          </a:p>
          <a:p>
            <a:pPr lvl="1"/>
            <a:r>
              <a:rPr lang="fr-FR" dirty="0" smtClean="0"/>
              <a:t>Le troisième paramètre est le style</a:t>
            </a:r>
          </a:p>
          <a:p>
            <a:pPr lvl="1"/>
            <a:r>
              <a:rPr lang="fr-FR" dirty="0" smtClean="0"/>
              <a:t>Le premier caractère est la couleur</a:t>
            </a:r>
          </a:p>
          <a:p>
            <a:pPr lvl="1"/>
            <a:r>
              <a:rPr lang="fr-FR" dirty="0" smtClean="0"/>
              <a:t>Le 2</a:t>
            </a:r>
            <a:r>
              <a:rPr lang="fr-FR" baseline="30000" dirty="0" smtClean="0"/>
              <a:t>ème</a:t>
            </a:r>
            <a:r>
              <a:rPr lang="fr-FR" dirty="0" smtClean="0"/>
              <a:t> caractère est le style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3933056"/>
            <a:ext cx="257175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62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Styles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5400600" cy="5040560"/>
          </a:xfrm>
        </p:spPr>
        <p:txBody>
          <a:bodyPr/>
          <a:lstStyle/>
          <a:p>
            <a:r>
              <a:rPr lang="fr-FR" dirty="0" smtClean="0"/>
              <a:t>Il peut y avoir plusieurs courbes</a:t>
            </a:r>
          </a:p>
          <a:p>
            <a:pPr lvl="1"/>
            <a:r>
              <a:rPr lang="es-ES" dirty="0" err="1"/>
              <a:t>a.plot</a:t>
            </a:r>
            <a:r>
              <a:rPr lang="es-ES" dirty="0"/>
              <a:t>(x1, y1, 'g^', x2, y2, 'g-</a:t>
            </a:r>
            <a:r>
              <a:rPr lang="es-ES" dirty="0" smtClean="0"/>
              <a:t>')</a:t>
            </a:r>
          </a:p>
          <a:p>
            <a:pPr lvl="1"/>
            <a:r>
              <a:rPr lang="es-ES" dirty="0" err="1" smtClean="0"/>
              <a:t>Chaque</a:t>
            </a:r>
            <a:r>
              <a:rPr lang="es-ES" dirty="0" smtClean="0"/>
              <a:t> </a:t>
            </a:r>
            <a:r>
              <a:rPr lang="es-ES" dirty="0" err="1" smtClean="0"/>
              <a:t>ligne</a:t>
            </a:r>
            <a:r>
              <a:rPr lang="es-ES" dirty="0" smtClean="0"/>
              <a:t> </a:t>
            </a:r>
            <a:r>
              <a:rPr lang="es-ES" dirty="0" err="1" smtClean="0"/>
              <a:t>possède</a:t>
            </a:r>
            <a:r>
              <a:rPr lang="es-ES" dirty="0" smtClean="0"/>
              <a:t> par </a:t>
            </a:r>
            <a:r>
              <a:rPr lang="es-ES" dirty="0" err="1" smtClean="0"/>
              <a:t>défaut</a:t>
            </a:r>
            <a:r>
              <a:rPr lang="es-ES" dirty="0" smtClean="0"/>
              <a:t> un </a:t>
            </a:r>
            <a:r>
              <a:rPr lang="es-ES" dirty="0" err="1" smtClean="0"/>
              <a:t>style</a:t>
            </a:r>
            <a:r>
              <a:rPr lang="es-ES" dirty="0" smtClean="0"/>
              <a:t> de </a:t>
            </a:r>
            <a:r>
              <a:rPr lang="es-ES" dirty="0" err="1" smtClean="0"/>
              <a:t>ligne</a:t>
            </a:r>
            <a:r>
              <a:rPr lang="es-ES" dirty="0" smtClean="0"/>
              <a:t> </a:t>
            </a:r>
            <a:r>
              <a:rPr lang="es-ES" dirty="0" err="1" smtClean="0"/>
              <a:t>différent</a:t>
            </a:r>
            <a:endParaRPr lang="es-ES" dirty="0" smtClean="0"/>
          </a:p>
          <a:p>
            <a:r>
              <a:rPr lang="es-ES" dirty="0" smtClean="0"/>
              <a:t>Le </a:t>
            </a:r>
            <a:r>
              <a:rPr lang="es-ES" dirty="0" err="1" smtClean="0"/>
              <a:t>retour</a:t>
            </a:r>
            <a:r>
              <a:rPr lang="es-ES" dirty="0" smtClean="0"/>
              <a:t> de </a:t>
            </a:r>
            <a:r>
              <a:rPr lang="es-ES" dirty="0" err="1" smtClean="0"/>
              <a:t>plot</a:t>
            </a:r>
            <a:r>
              <a:rPr lang="es-ES" dirty="0" smtClean="0"/>
              <a:t> </a:t>
            </a:r>
            <a:r>
              <a:rPr lang="es-ES" dirty="0" err="1" smtClean="0"/>
              <a:t>est</a:t>
            </a:r>
            <a:r>
              <a:rPr lang="es-ES" dirty="0" smtClean="0"/>
              <a:t> la liste des </a:t>
            </a:r>
            <a:r>
              <a:rPr lang="es-ES" dirty="0" err="1" smtClean="0"/>
              <a:t>lignes</a:t>
            </a:r>
            <a:r>
              <a:rPr lang="es-ES" dirty="0" smtClean="0"/>
              <a:t> </a:t>
            </a:r>
            <a:r>
              <a:rPr lang="es-ES" dirty="0" err="1" smtClean="0"/>
              <a:t>calculées</a:t>
            </a:r>
            <a:endParaRPr lang="es-ES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088" y="862161"/>
            <a:ext cx="3305175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87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Paramètres dictionnaires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existe de nombreux paramètres **</a:t>
            </a:r>
            <a:r>
              <a:rPr lang="fr-FR" dirty="0" err="1" smtClean="0"/>
              <a:t>kwargs</a:t>
            </a:r>
            <a:endParaRPr lang="fr-FR" dirty="0" smtClean="0"/>
          </a:p>
          <a:p>
            <a:pPr lvl="1"/>
            <a:r>
              <a:rPr lang="en-US" dirty="0"/>
              <a:t>plot([1,2,3], [1,2,3], 'go-', label='line 1', linewidth=2)</a:t>
            </a:r>
          </a:p>
          <a:p>
            <a:pPr lvl="1"/>
            <a:r>
              <a:rPr lang="en-US" dirty="0"/>
              <a:t>plot([1,2,3], [1,4,9], '</a:t>
            </a:r>
            <a:r>
              <a:rPr lang="en-US" dirty="0" err="1"/>
              <a:t>rs</a:t>
            </a:r>
            <a:r>
              <a:rPr lang="en-US" dirty="0"/>
              <a:t>',  label='line 2</a:t>
            </a:r>
            <a:r>
              <a:rPr lang="en-US" dirty="0" smtClean="0"/>
              <a:t>')</a:t>
            </a:r>
          </a:p>
          <a:p>
            <a:pPr lvl="1"/>
            <a:r>
              <a:rPr lang="es-ES" dirty="0" err="1"/>
              <a:t>plot</a:t>
            </a:r>
            <a:r>
              <a:rPr lang="es-ES" dirty="0"/>
              <a:t>(x1, y1, x2, y2, </a:t>
            </a:r>
            <a:r>
              <a:rPr lang="es-ES" dirty="0" err="1"/>
              <a:t>antialiased</a:t>
            </a:r>
            <a:r>
              <a:rPr lang="es-ES" dirty="0"/>
              <a:t>=False</a:t>
            </a:r>
            <a:r>
              <a:rPr lang="es-ES" dirty="0" smtClean="0"/>
              <a:t>)</a:t>
            </a:r>
          </a:p>
          <a:p>
            <a:pPr lvl="1"/>
            <a:r>
              <a:rPr lang="fr-FR" dirty="0"/>
              <a:t>plot(x, y, </a:t>
            </a:r>
            <a:r>
              <a:rPr lang="fr-FR" dirty="0" err="1"/>
              <a:t>color</a:t>
            </a:r>
            <a:r>
              <a:rPr lang="fr-FR" dirty="0"/>
              <a:t>='green', </a:t>
            </a:r>
            <a:r>
              <a:rPr lang="fr-FR" dirty="0" err="1"/>
              <a:t>linestyle</a:t>
            </a:r>
            <a:r>
              <a:rPr lang="fr-FR" dirty="0"/>
              <a:t>='</a:t>
            </a:r>
            <a:r>
              <a:rPr lang="fr-FR" dirty="0" err="1"/>
              <a:t>dashed</a:t>
            </a:r>
            <a:r>
              <a:rPr lang="fr-FR" dirty="0"/>
              <a:t>', marker='o</a:t>
            </a:r>
            <a:r>
              <a:rPr lang="fr-FR" dirty="0" smtClean="0"/>
              <a:t>', </a:t>
            </a:r>
            <a:r>
              <a:rPr lang="fr-FR" dirty="0" err="1" smtClean="0"/>
              <a:t>markerfacecolor</a:t>
            </a:r>
            <a:r>
              <a:rPr lang="fr-FR" dirty="0"/>
              <a:t>='</a:t>
            </a:r>
            <a:r>
              <a:rPr lang="fr-FR" dirty="0" err="1"/>
              <a:t>blue</a:t>
            </a:r>
            <a:r>
              <a:rPr lang="fr-FR" dirty="0"/>
              <a:t>', </a:t>
            </a:r>
            <a:r>
              <a:rPr lang="fr-FR" dirty="0" err="1"/>
              <a:t>markersize</a:t>
            </a:r>
            <a:r>
              <a:rPr lang="fr-FR" dirty="0"/>
              <a:t>=12)</a:t>
            </a:r>
          </a:p>
        </p:txBody>
      </p:sp>
    </p:spTree>
    <p:extLst>
      <p:ext uri="{BB962C8B-B14F-4D97-AF65-F5344CB8AC3E}">
        <p14:creationId xmlns:p14="http://schemas.microsoft.com/office/powerpoint/2010/main" val="286822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Paramètres dictionnaires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existe de nombreux autres paramètres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844824"/>
            <a:ext cx="785812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3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Paramètres dictionnaires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existe de nombreux autres paramètres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21" y="1156209"/>
            <a:ext cx="836295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29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show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peut y avoir plusieurs commande par </a:t>
            </a:r>
            <a:r>
              <a:rPr lang="fr-FR" dirty="0" err="1" smtClean="0"/>
              <a:t>pyplot</a:t>
            </a:r>
            <a:endParaRPr lang="fr-FR" dirty="0" smtClean="0"/>
          </a:p>
          <a:p>
            <a:pPr lvl="1"/>
            <a:r>
              <a:rPr lang="en-US" dirty="0"/>
              <a:t>plot([1,2,3], [1,2,3], 'go-', label='line 1', linewidth=2)</a:t>
            </a:r>
          </a:p>
          <a:p>
            <a:pPr lvl="1"/>
            <a:r>
              <a:rPr lang="en-US" dirty="0"/>
              <a:t>plot([1,2,3], [1,4,9], '</a:t>
            </a:r>
            <a:r>
              <a:rPr lang="en-US" dirty="0" err="1"/>
              <a:t>rs</a:t>
            </a:r>
            <a:r>
              <a:rPr lang="en-US" dirty="0"/>
              <a:t>',  label='line 2')</a:t>
            </a:r>
          </a:p>
          <a:p>
            <a:pPr lvl="1"/>
            <a:r>
              <a:rPr lang="en-US" dirty="0"/>
              <a:t>axis([0, 4, 0, 10])</a:t>
            </a:r>
          </a:p>
          <a:p>
            <a:pPr lvl="1"/>
            <a:r>
              <a:rPr lang="en-US" dirty="0"/>
              <a:t>legend</a:t>
            </a:r>
            <a:r>
              <a:rPr lang="en-US" dirty="0" smtClean="0"/>
              <a:t>()</a:t>
            </a:r>
            <a:endParaRPr lang="fr-FR" dirty="0"/>
          </a:p>
          <a:p>
            <a:r>
              <a:rPr lang="fr-FR" dirty="0" smtClean="0"/>
              <a:t>Show() va calculer le graphique final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991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3443</TotalTime>
  <Words>256</Words>
  <Application>Microsoft Office PowerPoint</Application>
  <PresentationFormat>Affichage à l'écran (4:3)</PresentationFormat>
  <Paragraphs>43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Monotype Sorts</vt:lpstr>
      <vt:lpstr>Times New Roman</vt:lpstr>
      <vt:lpstr>cvc</vt:lpstr>
      <vt:lpstr>Présentation PowerPoint</vt:lpstr>
      <vt:lpstr>MatPlotLib</vt:lpstr>
      <vt:lpstr>Présentation PowerPoint</vt:lpstr>
      <vt:lpstr>plot</vt:lpstr>
      <vt:lpstr>Styles</vt:lpstr>
      <vt:lpstr>Paramètres dictionnaires</vt:lpstr>
      <vt:lpstr>Paramètres dictionnaires</vt:lpstr>
      <vt:lpstr>Paramètres dictionnaires</vt:lpstr>
      <vt:lpstr>show</vt:lpstr>
      <vt:lpstr>Jupyter</vt:lpstr>
      <vt:lpstr>Intégration matplotlib</vt:lpstr>
      <vt:lpstr>Google Colab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232</cp:revision>
  <dcterms:created xsi:type="dcterms:W3CDTF">2000-04-10T19:33:12Z</dcterms:created>
  <dcterms:modified xsi:type="dcterms:W3CDTF">2020-05-27T09:24:16Z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