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1" r:id="rId3"/>
    <p:sldId id="297" r:id="rId4"/>
    <p:sldId id="298" r:id="rId5"/>
    <p:sldId id="299" r:id="rId6"/>
    <p:sldId id="301" r:id="rId7"/>
    <p:sldId id="302" r:id="rId8"/>
    <p:sldId id="316" r:id="rId9"/>
    <p:sldId id="303" r:id="rId10"/>
    <p:sldId id="304" r:id="rId11"/>
    <p:sldId id="305" r:id="rId12"/>
    <p:sldId id="306" r:id="rId13"/>
    <p:sldId id="318" r:id="rId14"/>
    <p:sldId id="319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19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Keras</a:t>
            </a:r>
            <a:r>
              <a:rPr lang="fr-FR" altLang="fr-FR" dirty="0" smtClean="0"/>
              <a:t> &amp; </a:t>
            </a:r>
            <a:r>
              <a:rPr lang="fr-FR" altLang="fr-FR" dirty="0" err="1" smtClean="0"/>
              <a:t>TensorFlow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tf.predict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smtClean="0"/>
              <a:t>Il s'agit </a:t>
            </a:r>
            <a:r>
              <a:rPr lang="fr-FR" dirty="0" smtClean="0"/>
              <a:t>de calculer le </a:t>
            </a:r>
            <a:r>
              <a:rPr lang="fr-FR" dirty="0" err="1" smtClean="0"/>
              <a:t>loss</a:t>
            </a:r>
            <a:r>
              <a:rPr lang="fr-FR" dirty="0" smtClean="0"/>
              <a:t> par catégorie</a:t>
            </a:r>
          </a:p>
          <a:p>
            <a:pPr lvl="2"/>
            <a:r>
              <a:rPr lang="fr-FR" dirty="0" smtClean="0"/>
              <a:t>Et non plus sur l'ensemble des catégories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2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(</a:t>
            </a:r>
            <a:r>
              <a:rPr lang="fr-FR" dirty="0" err="1" smtClean="0"/>
              <a:t>Recurrent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smtClean="0"/>
              <a:t>Dense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984886" cy="20073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858374"/>
            <a:ext cx="1816900" cy="35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r>
              <a:rPr lang="fr-FR" dirty="0" smtClean="0"/>
              <a:t>Utilisée pour le dernier layer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Entraine le model</a:t>
            </a:r>
          </a:p>
          <a:p>
            <a:pPr lvl="1"/>
            <a:r>
              <a:rPr lang="fr-FR" dirty="0" smtClean="0"/>
              <a:t>C'est </a:t>
            </a:r>
            <a:r>
              <a:rPr lang="fr-FR" dirty="0" err="1" smtClean="0"/>
              <a:t>tf.train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 smtClean="0"/>
              <a:t>steps_per_epoch</a:t>
            </a:r>
            <a:r>
              <a:rPr lang="fr-FR" dirty="0" smtClean="0"/>
              <a:t>=30)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37863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Identique à </a:t>
            </a:r>
            <a:r>
              <a:rPr lang="fr-FR" dirty="0" err="1" smtClean="0"/>
              <a:t>tf.evaluate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16294</TotalTime>
  <Words>432</Words>
  <Application>Microsoft Office PowerPoint</Application>
  <PresentationFormat>Affichage à l'écran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Deep Learning</vt:lpstr>
      <vt:lpstr>MLP</vt:lpstr>
      <vt:lpstr>Fonctions d'activation</vt:lpstr>
      <vt:lpstr>Compile</vt:lpstr>
      <vt:lpstr>Fit</vt:lpstr>
      <vt:lpstr>Evolution de loss</vt:lpstr>
      <vt:lpstr>Evaluate</vt:lpstr>
      <vt:lpstr>Predict</vt:lpstr>
      <vt:lpstr>Solidification du modèle</vt:lpstr>
      <vt:lpstr>Solidification du modèle</vt:lpstr>
      <vt:lpstr>Categorical Cross Entropy</vt:lpstr>
      <vt:lpstr>to_categorical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461</cp:revision>
  <dcterms:created xsi:type="dcterms:W3CDTF">2000-04-10T19:33:12Z</dcterms:created>
  <dcterms:modified xsi:type="dcterms:W3CDTF">2020-05-26T19:04:52Z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