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00" r:id="rId12"/>
    <p:sldId id="332" r:id="rId13"/>
    <p:sldId id="359" r:id="rId14"/>
    <p:sldId id="301" r:id="rId15"/>
    <p:sldId id="334" r:id="rId16"/>
    <p:sldId id="302" r:id="rId17"/>
    <p:sldId id="333" r:id="rId18"/>
    <p:sldId id="316" r:id="rId19"/>
    <p:sldId id="303" r:id="rId20"/>
    <p:sldId id="304" r:id="rId21"/>
    <p:sldId id="336" r:id="rId22"/>
    <p:sldId id="335" r:id="rId23"/>
    <p:sldId id="337" r:id="rId24"/>
    <p:sldId id="338" r:id="rId25"/>
    <p:sldId id="339" r:id="rId26"/>
    <p:sldId id="340" r:id="rId27"/>
    <p:sldId id="341" r:id="rId28"/>
    <p:sldId id="350" r:id="rId29"/>
    <p:sldId id="342" r:id="rId30"/>
    <p:sldId id="343" r:id="rId31"/>
    <p:sldId id="344" r:id="rId32"/>
    <p:sldId id="345" r:id="rId33"/>
    <p:sldId id="346" r:id="rId34"/>
    <p:sldId id="360" r:id="rId35"/>
    <p:sldId id="347" r:id="rId36"/>
    <p:sldId id="348" r:id="rId37"/>
    <p:sldId id="305" r:id="rId38"/>
    <p:sldId id="306" r:id="rId39"/>
    <p:sldId id="361" r:id="rId40"/>
    <p:sldId id="349" r:id="rId41"/>
    <p:sldId id="351" r:id="rId42"/>
    <p:sldId id="352" r:id="rId43"/>
    <p:sldId id="354" r:id="rId44"/>
    <p:sldId id="355" r:id="rId45"/>
    <p:sldId id="356" r:id="rId46"/>
    <p:sldId id="357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et </a:t>
            </a:r>
            <a:r>
              <a:rPr lang="fr-FR" dirty="0" err="1"/>
              <a:t>bias_initializer</a:t>
            </a:r>
            <a:endParaRPr lang="fr-FR" dirty="0"/>
          </a:p>
          <a:p>
            <a:pPr lvl="1"/>
            <a:r>
              <a:rPr lang="fr-FR" dirty="0"/>
              <a:t>Valeur initiale des poids</a:t>
            </a:r>
          </a:p>
          <a:p>
            <a:pPr lvl="1"/>
            <a:r>
              <a:rPr lang="fr-FR" dirty="0"/>
              <a:t>Par défaut </a:t>
            </a:r>
            <a:r>
              <a:rPr lang="fr-FR" dirty="0" err="1"/>
              <a:t>glorot_normal</a:t>
            </a:r>
            <a:endParaRPr lang="fr-FR" dirty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nb_in</a:t>
            </a:r>
            <a:r>
              <a:rPr lang="fr-FR" dirty="0"/>
              <a:t> + </a:t>
            </a:r>
            <a:r>
              <a:rPr lang="fr-FR" dirty="0" err="1"/>
              <a:t>nb_out</a:t>
            </a:r>
            <a:r>
              <a:rPr lang="fr-FR" dirty="0"/>
              <a:t>))</a:t>
            </a:r>
          </a:p>
          <a:p>
            <a:pPr lvl="1"/>
            <a:r>
              <a:rPr lang="fr-FR" dirty="0" err="1"/>
              <a:t>nb_in</a:t>
            </a:r>
            <a:r>
              <a:rPr lang="fr-FR" dirty="0"/>
              <a:t> = nb input du perceptron (</a:t>
            </a:r>
            <a:r>
              <a:rPr lang="fr-FR" dirty="0" err="1"/>
              <a:t>tensor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nb_out</a:t>
            </a:r>
            <a:r>
              <a:rPr lang="fr-FR" dirty="0"/>
              <a:t> = nb output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/>
              <a:t>nbBackpropagation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386105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1857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144979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SKLearn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  <a:p>
            <a:r>
              <a:rPr lang="fr-FR" dirty="0" err="1"/>
              <a:t>SKLearn</a:t>
            </a:r>
            <a:r>
              <a:rPr lang="fr-FR" dirty="0"/>
              <a:t> appel test la validation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difficile de comparer des données de l’ordre de 100000 et de l’ordre de 0.00001</a:t>
            </a:r>
          </a:p>
          <a:p>
            <a:pPr lvl="1"/>
            <a:r>
              <a:rPr lang="fr-FR" dirty="0"/>
              <a:t>La descente du gradient va être négligeable sur 100000 et important sur 0.00001</a:t>
            </a:r>
          </a:p>
          <a:p>
            <a:pPr lvl="1"/>
            <a:r>
              <a:rPr lang="fr-FR" dirty="0"/>
              <a:t>Peut empêcher un réseau de fonctionner</a:t>
            </a:r>
          </a:p>
          <a:p>
            <a:r>
              <a:rPr lang="fr-FR" dirty="0"/>
              <a:t>Standardisation</a:t>
            </a:r>
          </a:p>
          <a:p>
            <a:pPr lvl="1"/>
            <a:r>
              <a:rPr lang="fr-FR" dirty="0"/>
              <a:t>Permet de comparer des données comparables</a:t>
            </a:r>
          </a:p>
          <a:p>
            <a:pPr lvl="1"/>
            <a:r>
              <a:rPr lang="fr-FR" dirty="0"/>
              <a:t>Par exemple centrer les données sur zéro avec un écart type de 1</a:t>
            </a:r>
          </a:p>
          <a:p>
            <a:pPr lvl="1"/>
            <a:r>
              <a:rPr lang="fr-FR" dirty="0"/>
              <a:t>F(x) = (x – </a:t>
            </a:r>
            <a:r>
              <a:rPr lang="fr-FR" dirty="0" err="1"/>
              <a:t>moy</a:t>
            </a:r>
            <a:r>
              <a:rPr lang="fr-FR" dirty="0"/>
              <a:t>) / </a:t>
            </a:r>
            <a:r>
              <a:rPr lang="fr-FR" dirty="0" err="1"/>
              <a:t>std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Transforme les données pour qu’elles soient comprises entre min et max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L’écart type devient 1</a:t>
            </a:r>
          </a:p>
          <a:p>
            <a:r>
              <a:rPr lang="fr-FR" sz="2400" dirty="0" err="1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quantile</a:t>
            </a:r>
          </a:p>
          <a:p>
            <a:pPr lvl="1"/>
            <a:r>
              <a:rPr lang="fr-FR" sz="2000" dirty="0"/>
              <a:t>Si x &lt; médiane = f(x) = (x – médiane) / quartile</a:t>
            </a:r>
          </a:p>
          <a:p>
            <a:pPr lvl="1"/>
            <a:r>
              <a:rPr lang="fr-FR" sz="2000" dirty="0"/>
              <a:t>Si x &gt; médiane = f(x) = (x – médiane) / 0.75ile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89040"/>
            <a:ext cx="4464496" cy="11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l’instant nous avons pris MSE</a:t>
            </a:r>
          </a:p>
          <a:p>
            <a:pPr lvl="1"/>
            <a:r>
              <a:rPr lang="fr-FR" dirty="0"/>
              <a:t>Marche bien pour des données numérique</a:t>
            </a:r>
          </a:p>
          <a:p>
            <a:pPr lvl="1"/>
            <a:r>
              <a:rPr lang="fr-FR" dirty="0"/>
              <a:t>Marche mal pour des catégories, surtout si leur nombre est &gt; 2</a:t>
            </a:r>
          </a:p>
          <a:p>
            <a:pPr lvl="1"/>
            <a:r>
              <a:rPr lang="fr-FR" dirty="0"/>
              <a:t>Par exemple, pour MNIST, le MSE entre 1 et 7 est 36 alors que le MSE entre 1 et 2 est 1</a:t>
            </a:r>
          </a:p>
          <a:p>
            <a:r>
              <a:rPr lang="fr-FR" dirty="0"/>
              <a:t>La solution est </a:t>
            </a:r>
            <a:r>
              <a:rPr lang="fr-FR" dirty="0" err="1"/>
              <a:t>categorical_crossentropy</a:t>
            </a:r>
            <a:r>
              <a:rPr lang="fr-FR" dirty="0"/>
              <a:t> pour les catégories</a:t>
            </a:r>
          </a:p>
          <a:p>
            <a:pPr lvl="1"/>
            <a:r>
              <a:rPr lang="fr-FR" dirty="0" err="1"/>
              <a:t>Binary_crossentropy</a:t>
            </a:r>
            <a:r>
              <a:rPr lang="fr-FR" dirty="0"/>
              <a:t> si le nombre de catégorie = 2</a:t>
            </a:r>
          </a:p>
        </p:txBody>
      </p:sp>
    </p:spTree>
    <p:extLst>
      <p:ext uri="{BB962C8B-B14F-4D97-AF65-F5344CB8AC3E}">
        <p14:creationId xmlns:p14="http://schemas.microsoft.com/office/powerpoint/2010/main" val="290869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calcul du </a:t>
            </a:r>
            <a:r>
              <a:rPr lang="fr-FR" dirty="0" err="1"/>
              <a:t>loss</a:t>
            </a:r>
            <a:r>
              <a:rPr lang="fr-FR" dirty="0"/>
              <a:t> est très importante</a:t>
            </a:r>
          </a:p>
          <a:p>
            <a:pPr lvl="1"/>
            <a:r>
              <a:rPr lang="fr-FR" dirty="0"/>
              <a:t>Si le nombre de catégorie est faible (&lt;3) la méthode </a:t>
            </a:r>
            <a:r>
              <a:rPr lang="fr-FR" dirty="0" err="1"/>
              <a:t>mse</a:t>
            </a:r>
            <a:r>
              <a:rPr lang="fr-FR" dirty="0"/>
              <a:t> est convenable</a:t>
            </a:r>
          </a:p>
          <a:p>
            <a:r>
              <a:rPr lang="fr-FR" dirty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/>
              <a:t>Entropy</a:t>
            </a:r>
            <a:r>
              <a:rPr lang="fr-FR" dirty="0"/>
              <a:t> est meilleure</a:t>
            </a:r>
          </a:p>
          <a:p>
            <a:pPr lvl="1"/>
            <a:r>
              <a:rPr lang="fr-FR" dirty="0"/>
              <a:t>Utilise le </a:t>
            </a:r>
            <a:r>
              <a:rPr lang="fr-FR" dirty="0" err="1"/>
              <a:t>loss</a:t>
            </a:r>
            <a:r>
              <a:rPr lang="fr-FR" dirty="0"/>
              <a:t> par Cross </a:t>
            </a:r>
            <a:r>
              <a:rPr lang="fr-FR" dirty="0" err="1"/>
              <a:t>Entropy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Puis applique une matrice de catégorisation (</a:t>
            </a:r>
            <a:r>
              <a:rPr lang="fr-FR" dirty="0" err="1"/>
              <a:t>to_categorical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BinaryCrossEntropy</a:t>
            </a:r>
            <a:r>
              <a:rPr lang="fr-FR" dirty="0"/>
              <a:t> marche mieux s'il y a uniquement 2 catégories</a:t>
            </a:r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6EE5B-DE35-4889-9449-64CF7C38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répartition de probabilité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C6585B-826F-466E-BCBD-546392E1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somme des scores doit faire 1</a:t>
            </a:r>
          </a:p>
          <a:p>
            <a:r>
              <a:rPr lang="fr-FR" dirty="0"/>
              <a:t>Répartition linéaire</a:t>
            </a:r>
          </a:p>
          <a:p>
            <a:pPr lvl="1"/>
            <a:r>
              <a:rPr lang="fr-FR" dirty="0"/>
              <a:t>Respect des ratios des scores</a:t>
            </a:r>
          </a:p>
          <a:p>
            <a:pPr lvl="1"/>
            <a:r>
              <a:rPr lang="fr-FR" dirty="0"/>
              <a:t>lambda x : x / </a:t>
            </a: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r>
              <a:rPr lang="fr-FR" dirty="0"/>
              <a:t>Répartition géométrique</a:t>
            </a:r>
          </a:p>
          <a:p>
            <a:pPr lvl="1"/>
            <a:r>
              <a:rPr lang="fr-FR" dirty="0"/>
              <a:t>Non respect des ratios mais respect de l'ordre</a:t>
            </a:r>
          </a:p>
          <a:p>
            <a:pPr lvl="1"/>
            <a:r>
              <a:rPr lang="fr-FR" dirty="0"/>
              <a:t>lambda x : x ** 2 / </a:t>
            </a:r>
            <a:r>
              <a:rPr lang="fr-FR" dirty="0" err="1"/>
              <a:t>sum</a:t>
            </a:r>
            <a:r>
              <a:rPr lang="fr-FR" dirty="0"/>
              <a:t>(x ** 2)</a:t>
            </a:r>
          </a:p>
          <a:p>
            <a:r>
              <a:rPr lang="fr-FR" dirty="0" err="1"/>
              <a:t>Softmax</a:t>
            </a:r>
            <a:endParaRPr lang="fr-FR" dirty="0"/>
          </a:p>
          <a:p>
            <a:pPr lvl="1"/>
            <a:r>
              <a:rPr lang="fr-FR" dirty="0"/>
              <a:t>Aide au choix</a:t>
            </a:r>
          </a:p>
          <a:p>
            <a:pPr lvl="1"/>
            <a:r>
              <a:rPr lang="fr-FR" dirty="0"/>
              <a:t>lambda x : </a:t>
            </a:r>
            <a:r>
              <a:rPr lang="fr-FR" dirty="0" err="1"/>
              <a:t>np.exp</a:t>
            </a:r>
            <a:r>
              <a:rPr lang="fr-FR" dirty="0"/>
              <a:t>(x)/</a:t>
            </a:r>
            <a:r>
              <a:rPr lang="fr-FR" dirty="0" err="1"/>
              <a:t>sum</a:t>
            </a:r>
            <a:r>
              <a:rPr lang="fr-FR" dirty="0"/>
              <a:t>(</a:t>
            </a:r>
            <a:r>
              <a:rPr lang="fr-FR" dirty="0" err="1"/>
              <a:t>np.exp</a:t>
            </a:r>
            <a:r>
              <a:rPr lang="fr-FR" dirty="0"/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446270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Optimizer</a:t>
            </a:r>
            <a:endParaRPr lang="fr-FR" dirty="0"/>
          </a:p>
          <a:p>
            <a:pPr lvl="1"/>
            <a:r>
              <a:rPr lang="fr-FR" dirty="0"/>
              <a:t>Est plus couteux que </a:t>
            </a:r>
            <a:r>
              <a:rPr lang="fr-FR" dirty="0" err="1"/>
              <a:t>RMSProp</a:t>
            </a:r>
            <a:r>
              <a:rPr lang="fr-FR" dirty="0"/>
              <a:t> et Adam</a:t>
            </a:r>
          </a:p>
          <a:p>
            <a:pPr lvl="1"/>
            <a:r>
              <a:rPr lang="fr-FR" dirty="0"/>
              <a:t>Mais permet d’avoir un moment et de calculer </a:t>
            </a:r>
            <a:r>
              <a:rPr lang="fr-FR" dirty="0" err="1"/>
              <a:t>df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Souvent utilisé en 2</a:t>
            </a:r>
            <a:r>
              <a:rPr lang="fr-FR" baseline="30000" dirty="0"/>
              <a:t>ème</a:t>
            </a:r>
            <a:r>
              <a:rPr lang="fr-FR" dirty="0"/>
              <a:t> intention avec un </a:t>
            </a:r>
            <a:r>
              <a:rPr lang="fr-FR" dirty="0" err="1"/>
              <a:t>lr</a:t>
            </a:r>
            <a:r>
              <a:rPr lang="fr-FR" dirty="0"/>
              <a:t> plus faible qu’avec </a:t>
            </a:r>
            <a:r>
              <a:rPr lang="fr-FR" dirty="0" err="1"/>
              <a:t>RMSProp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keras.optimizers.SGD</a:t>
            </a:r>
            <a:r>
              <a:rPr lang="fr-FR" dirty="0"/>
              <a:t>(</a:t>
            </a:r>
            <a:r>
              <a:rPr lang="fr-FR" dirty="0" err="1"/>
              <a:t>nesterov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lr</a:t>
            </a:r>
            <a:r>
              <a:rPr lang="fr-FR" dirty="0"/>
              <a:t>=1e-4)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168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est </a:t>
            </a:r>
            <a:r>
              <a:rPr lang="fr-FR" dirty="0" err="1"/>
              <a:t>sauvegardable</a:t>
            </a:r>
            <a:endParaRPr lang="fr-FR" dirty="0"/>
          </a:p>
          <a:p>
            <a:r>
              <a:rPr lang="fr-FR" dirty="0"/>
              <a:t>Il est possible de sauvegarder uniquement les poids des </a:t>
            </a:r>
            <a:r>
              <a:rPr lang="fr-FR" dirty="0" err="1"/>
              <a:t>tensors</a:t>
            </a:r>
            <a:endParaRPr lang="fr-FR" dirty="0"/>
          </a:p>
          <a:p>
            <a:pPr lvl="1"/>
            <a:r>
              <a:rPr lang="fr-FR" dirty="0"/>
              <a:t>Le réseaux (Dense) doit être présent dans le code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Le format H5 est compatible </a:t>
            </a:r>
            <a:r>
              <a:rPr lang="fr-FR" dirty="0" err="1"/>
              <a:t>Keras</a:t>
            </a:r>
            <a:r>
              <a:rPr lang="fr-FR" dirty="0"/>
              <a:t> et donc portable</a:t>
            </a:r>
          </a:p>
          <a:p>
            <a:pPr lvl="2"/>
            <a:r>
              <a:rPr lang="fr-FR" dirty="0"/>
              <a:t>Requiert h5py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3429000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de sauvegarder la configuration du modèle</a:t>
            </a:r>
          </a:p>
          <a:p>
            <a:pPr lvl="1"/>
            <a:r>
              <a:rPr lang="fr-FR"/>
              <a:t>Portable</a:t>
            </a:r>
          </a:p>
          <a:p>
            <a:pPr lvl="1"/>
            <a:r>
              <a:rPr lang="fr-FR"/>
              <a:t>JSON</a:t>
            </a:r>
          </a:p>
          <a:p>
            <a:pPr lvl="1"/>
            <a:r>
              <a:rPr lang="fr-FR"/>
              <a:t>json_string = model.to_json()</a:t>
            </a:r>
          </a:p>
          <a:p>
            <a:r>
              <a:rPr lang="fr-FR"/>
              <a:t>Il est possible de sauvegarder entièrement le modèle</a:t>
            </a:r>
          </a:p>
          <a:p>
            <a:pPr lvl="1"/>
            <a:r>
              <a:rPr lang="fr-FR"/>
              <a:t>Uniquement Keras H5</a:t>
            </a:r>
          </a:p>
          <a:p>
            <a:pPr lvl="1"/>
            <a:r>
              <a:rPr lang="fr-FR"/>
              <a:t>model.save(file.h5)</a:t>
            </a:r>
          </a:p>
          <a:p>
            <a:pPr lvl="1"/>
            <a:r>
              <a:rPr lang="fr-FR"/>
              <a:t>model = tf.keras.models.load_model(file.h5)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keras2onnx</a:t>
            </a:r>
          </a:p>
          <a:p>
            <a:pPr lvl="1"/>
            <a:r>
              <a:rPr lang="fr-FR" dirty="0" err="1"/>
              <a:t>onnx_model</a:t>
            </a:r>
            <a:r>
              <a:rPr lang="fr-FR" dirty="0"/>
              <a:t> = keras2onnx.convert_keras(model, model.name)</a:t>
            </a:r>
          </a:p>
          <a:p>
            <a:pPr lvl="1"/>
            <a:r>
              <a:rPr lang="fr-FR" dirty="0"/>
              <a:t>keras2onnx.save_model(</a:t>
            </a:r>
            <a:r>
              <a:rPr lang="fr-FR" dirty="0" err="1"/>
              <a:t>onnx_model</a:t>
            </a:r>
            <a:r>
              <a:rPr lang="fr-FR" dirty="0"/>
              <a:t>, "</a:t>
            </a:r>
            <a:r>
              <a:rPr lang="fr-FR" dirty="0" err="1"/>
              <a:t>model.onnx</a:t>
            </a:r>
            <a:r>
              <a:rPr lang="fr-FR" dirty="0"/>
              <a:t>")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var pipeline = </a:t>
            </a:r>
            <a:r>
              <a:rPr lang="fr-FR" sz="2000" dirty="0" err="1"/>
              <a:t>mlContext.Transforms.ApplyOnnxModel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customiser la fonction de </a:t>
            </a:r>
            <a:r>
              <a:rPr lang="fr-FR" dirty="0" err="1"/>
              <a:t>loss</a:t>
            </a:r>
            <a:r>
              <a:rPr lang="fr-FR" dirty="0"/>
              <a:t> et les poids de catégories</a:t>
            </a:r>
          </a:p>
          <a:p>
            <a:pPr lvl="1"/>
            <a:r>
              <a:rPr lang="fr-FR" dirty="0"/>
              <a:t>Utilisation des fonctions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Voir démo</a:t>
            </a:r>
          </a:p>
        </p:txBody>
      </p:sp>
    </p:spTree>
    <p:extLst>
      <p:ext uri="{BB962C8B-B14F-4D97-AF65-F5344CB8AC3E}">
        <p14:creationId xmlns:p14="http://schemas.microsoft.com/office/powerpoint/2010/main" val="1556496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Régularisation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GPU est une processeur (à l'origine graphique) qui contient de nombreux cœurs</a:t>
            </a:r>
          </a:p>
          <a:p>
            <a:pPr lvl="1"/>
            <a:r>
              <a:rPr lang="fr-FR" dirty="0"/>
              <a:t>Algèbre linéaire</a:t>
            </a:r>
          </a:p>
          <a:p>
            <a:pPr lvl="1"/>
            <a:r>
              <a:rPr lang="fr-FR" dirty="0"/>
              <a:t>Cœur implémentant les fonctions de base de la trigonométrie</a:t>
            </a:r>
          </a:p>
          <a:p>
            <a:pPr lvl="1"/>
            <a:r>
              <a:rPr lang="fr-FR" dirty="0"/>
              <a:t>Logique de </a:t>
            </a:r>
            <a:r>
              <a:rPr lang="fr-FR" dirty="0" err="1"/>
              <a:t>bool</a:t>
            </a:r>
            <a:r>
              <a:rPr lang="fr-FR" dirty="0"/>
              <a:t> (masque, …)</a:t>
            </a:r>
          </a:p>
          <a:p>
            <a:pPr lvl="1"/>
            <a:r>
              <a:rPr lang="fr-FR" dirty="0"/>
              <a:t>Mémoire cache ultra-rapide pour simuler de grandes matrices (4K = 8M pixels = + 100 images / secondes)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75" y="4821143"/>
            <a:ext cx="3465302" cy="20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01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43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96952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07214"/>
            <a:ext cx="3635055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9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taux de succès détaillé</a:t>
            </a:r>
          </a:p>
          <a:p>
            <a:r>
              <a:rPr lang="fr-FR" dirty="0" err="1"/>
              <a:t>Precision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Moins grave</a:t>
            </a:r>
          </a:p>
          <a:p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Plus grave</a:t>
            </a:r>
          </a:p>
          <a:p>
            <a:r>
              <a:rPr lang="fr-FR" dirty="0" err="1"/>
              <a:t>Fl</a:t>
            </a:r>
            <a:r>
              <a:rPr lang="fr-FR" dirty="0"/>
              <a:t>-score</a:t>
            </a:r>
          </a:p>
          <a:p>
            <a:pPr lvl="1"/>
            <a:r>
              <a:rPr lang="fr-FR" dirty="0"/>
              <a:t>Doit être proche de 1</a:t>
            </a:r>
          </a:p>
          <a:p>
            <a:r>
              <a:rPr lang="fr-FR" dirty="0"/>
              <a:t>Support</a:t>
            </a:r>
          </a:p>
          <a:p>
            <a:pPr lvl="1"/>
            <a:r>
              <a:rPr lang="fr-FR" dirty="0"/>
              <a:t>Nombre de positifs et négatifs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22760</TotalTime>
  <Words>2092</Words>
  <Application>Microsoft Office PowerPoint</Application>
  <PresentationFormat>Affichage à l'écran (4:3)</PresentationFormat>
  <Paragraphs>328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Initializer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Echantillonage</vt:lpstr>
      <vt:lpstr>Overfitting</vt:lpstr>
      <vt:lpstr>Randomisation</vt:lpstr>
      <vt:lpstr>Randomisation</vt:lpstr>
      <vt:lpstr>Vocabulaire</vt:lpstr>
      <vt:lpstr>Méthode SKLearn</vt:lpstr>
      <vt:lpstr>Méthode Keras</vt:lpstr>
      <vt:lpstr>Compréhension des résultats</vt:lpstr>
      <vt:lpstr>Scaling</vt:lpstr>
      <vt:lpstr>Standardisation d’un jeux de données</vt:lpstr>
      <vt:lpstr>Calcul du loss</vt:lpstr>
      <vt:lpstr>Categorical Cross Entropy</vt:lpstr>
      <vt:lpstr>to_categorical</vt:lpstr>
      <vt:lpstr>Fonction de répartition de probabilité</vt:lpstr>
      <vt:lpstr>Softmax</vt:lpstr>
      <vt:lpstr>SGD</vt:lpstr>
      <vt:lpstr>Solidification du modèle</vt:lpstr>
      <vt:lpstr>Solidification du modèle</vt:lpstr>
      <vt:lpstr>ONNX</vt:lpstr>
      <vt:lpstr>Optimisation du loss</vt:lpstr>
      <vt:lpstr>Régularisation</vt:lpstr>
      <vt:lpstr>Compréhension des résultats</vt:lpstr>
      <vt:lpstr>GPU</vt:lpstr>
      <vt:lpstr>Calcul Matriciel - GPU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524</cp:revision>
  <dcterms:created xsi:type="dcterms:W3CDTF">2000-04-10T19:33:12Z</dcterms:created>
  <dcterms:modified xsi:type="dcterms:W3CDTF">2021-11-23T14:58:27Z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