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77" r:id="rId10"/>
    <p:sldId id="282" r:id="rId11"/>
    <p:sldId id="283" r:id="rId12"/>
    <p:sldId id="284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63" d="100"/>
          <a:sy n="63" d="100"/>
        </p:scale>
        <p:origin x="159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12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/>
              <a:t>Changement </a:t>
            </a:r>
            <a:r>
              <a:rPr lang="fr-FR" dirty="0"/>
              <a:t>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Corr</a:t>
            </a:r>
            <a:r>
              <a:rPr lang="fr-FR" dirty="0"/>
              <a:t>() permet une </a:t>
            </a:r>
            <a:r>
              <a:rPr lang="fr-FR" dirty="0" err="1"/>
              <a:t>correlation</a:t>
            </a:r>
            <a:r>
              <a:rPr lang="fr-FR" dirty="0"/>
              <a:t> sur un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/>
              <a:t>Méthode Pearson</a:t>
            </a:r>
          </a:p>
          <a:p>
            <a:pPr lvl="1"/>
            <a:r>
              <a:rPr lang="fr-FR"/>
              <a:t>Retourne </a:t>
            </a:r>
            <a:r>
              <a:rPr lang="fr-FR" dirty="0"/>
              <a:t>une matrice de confusion</a:t>
            </a:r>
          </a:p>
        </p:txBody>
      </p:sp>
    </p:spTree>
    <p:extLst>
      <p:ext uri="{BB962C8B-B14F-4D97-AF65-F5344CB8AC3E}">
        <p14:creationId xmlns:p14="http://schemas.microsoft.com/office/powerpoint/2010/main" val="301149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</a:t>
            </a:r>
            <a:r>
              <a:rPr lang="fr-FR"/>
              <a:t>les converties </a:t>
            </a:r>
            <a:r>
              <a:rPr lang="fr-FR" dirty="0"/>
              <a:t>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(‘Colonne’,1)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4910</TotalTime>
  <Words>483</Words>
  <Application>Microsoft Office PowerPoint</Application>
  <PresentationFormat>Affichage à l'écran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Structure de la base</vt:lpstr>
      <vt:lpstr>Filtrage</vt:lpstr>
      <vt:lpstr>Describe</vt:lpstr>
      <vt:lpstr>Correlations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259</cp:revision>
  <dcterms:created xsi:type="dcterms:W3CDTF">2000-04-10T19:33:12Z</dcterms:created>
  <dcterms:modified xsi:type="dcterms:W3CDTF">2025-07-02T06:49:39Z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