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7" r:id="rId10"/>
    <p:sldId id="282" r:id="rId11"/>
    <p:sldId id="278" r:id="rId12"/>
    <p:sldId id="27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Effacer les lignes nuls</a:t>
            </a:r>
          </a:p>
          <a:p>
            <a:pPr lvl="1"/>
            <a:r>
              <a:rPr lang="fr-FR" dirty="0" err="1"/>
              <a:t>d</a:t>
            </a:r>
            <a:r>
              <a:rPr lang="fr-FR" dirty="0" err="1" smtClean="0"/>
              <a:t>ropna</a:t>
            </a:r>
            <a:r>
              <a:rPr lang="fr-FR" dirty="0" smtClean="0"/>
              <a:t>()</a:t>
            </a:r>
          </a:p>
          <a:p>
            <a:r>
              <a:rPr lang="fr-FR" smtClean="0"/>
              <a:t>Changement </a:t>
            </a:r>
            <a:r>
              <a:rPr lang="fr-FR" dirty="0" smtClean="0"/>
              <a:t>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+ 71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354</Words>
  <Application>Microsoft Office PowerPoint</Application>
  <PresentationFormat>Affichage à l'écran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Structure de la base</vt:lpstr>
      <vt:lpstr>Filtrage</vt:lpstr>
      <vt:lpstr>MNIST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252</cp:revision>
  <dcterms:created xsi:type="dcterms:W3CDTF">2000-04-10T19:33:12Z</dcterms:created>
  <dcterms:modified xsi:type="dcterms:W3CDTF">2020-05-28T11:45:42Z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