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Polynôme degré 4</a:t>
            </a:r>
          </a:p>
          <a:p>
            <a:pPr lvl="1"/>
            <a:r>
              <a:rPr lang="fr-FR" dirty="0"/>
              <a:t>Erreur 61%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Polynôme </a:t>
            </a:r>
            <a:r>
              <a:rPr lang="fr-FR" dirty="0"/>
              <a:t>degré 6</a:t>
            </a:r>
          </a:p>
          <a:p>
            <a:pPr lvl="1"/>
            <a:r>
              <a:rPr lang="fr-FR" dirty="0"/>
              <a:t>Erreur 3%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  <a:p>
            <a:r>
              <a:rPr lang="fr-FR" dirty="0"/>
              <a:t>D’où l’utiliser d’un </a:t>
            </a:r>
            <a:r>
              <a:rPr lang="fr-FR" dirty="0" err="1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Échantillonnage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précieuse</a:t>
            </a:r>
          </a:p>
          <a:p>
            <a:pPr lvl="1"/>
            <a:r>
              <a:rPr lang="fr-FR" dirty="0"/>
              <a:t>Il faut pouvoir l’utiliser à bon escient afin de pouvoir à la fois choisir un modèle et l'entraîner</a:t>
            </a:r>
          </a:p>
          <a:p>
            <a:pPr lvl="1"/>
            <a:r>
              <a:rPr lang="fr-FR" dirty="0"/>
              <a:t>mais aussi de pouvoir tester la qualité de ce modèle</a:t>
            </a:r>
          </a:p>
          <a:p>
            <a:r>
              <a:rPr lang="fr-FR" dirty="0"/>
              <a:t>La première question à se poser est</a:t>
            </a:r>
          </a:p>
          <a:p>
            <a:pPr lvl="1"/>
            <a:r>
              <a:rPr lang="fr-FR" dirty="0"/>
              <a:t>Est-ce qu’on va utiliser toutes les données d'exemple dont on dispose ?</a:t>
            </a:r>
          </a:p>
          <a:p>
            <a:pPr lvl="1"/>
            <a:r>
              <a:rPr lang="fr-FR" dirty="0"/>
              <a:t>Volume, tests, …</a:t>
            </a:r>
          </a:p>
          <a:p>
            <a:r>
              <a:rPr lang="fr-FR" dirty="0"/>
              <a:t>Il faut échantillonner (</a:t>
            </a:r>
            <a:r>
              <a:rPr lang="fr-FR" dirty="0" err="1"/>
              <a:t>sampling</a:t>
            </a:r>
            <a:r>
              <a:rPr lang="fr-FR" dirty="0"/>
              <a:t>) les données à tester</a:t>
            </a:r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utiliser le bon échantillon</a:t>
            </a:r>
          </a:p>
          <a:p>
            <a:pPr lvl="1"/>
            <a:r>
              <a:rPr lang="fr-FR" dirty="0"/>
              <a:t>Bien répartis</a:t>
            </a:r>
          </a:p>
          <a:p>
            <a:pPr lvl="1"/>
            <a:r>
              <a:rPr lang="fr-FR" dirty="0"/>
              <a:t>Ne pas introduire de biais</a:t>
            </a:r>
          </a:p>
          <a:p>
            <a:pPr lvl="1"/>
            <a:r>
              <a:rPr lang="fr-FR" dirty="0"/>
              <a:t>Par exemple à Paris les loyers sont plus chères qu’ailleurs</a:t>
            </a:r>
          </a:p>
          <a:p>
            <a:r>
              <a:rPr lang="fr-FR" dirty="0"/>
              <a:t>Il faut ensuite découper l’échantillon avec le</a:t>
            </a:r>
          </a:p>
          <a:p>
            <a:pPr lvl="1"/>
            <a:r>
              <a:rPr lang="fr-FR" dirty="0"/>
              <a:t>Training Set</a:t>
            </a:r>
          </a:p>
          <a:p>
            <a:pPr lvl="1"/>
            <a:r>
              <a:rPr lang="fr-FR" dirty="0" err="1"/>
              <a:t>Testing</a:t>
            </a:r>
            <a:r>
              <a:rPr lang="fr-FR" dirty="0"/>
              <a:t> Set</a:t>
            </a:r>
          </a:p>
          <a:p>
            <a:r>
              <a:rPr lang="fr-FR" dirty="0"/>
              <a:t>L’un sert à l’apprentissage, l’autre au test</a:t>
            </a:r>
          </a:p>
          <a:p>
            <a:pPr lvl="1"/>
            <a:r>
              <a:rPr lang="fr-FR" dirty="0"/>
              <a:t>Souvent 80/20</a:t>
            </a:r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Randomisation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s’avère que si on entraîne le modèle avec des données, il va naturellement être plus performant sur ces données-là</a:t>
            </a:r>
          </a:p>
          <a:p>
            <a:r>
              <a:rPr lang="fr-FR" dirty="0"/>
              <a:t>Ce qui nous intéresse c’est de mesurer sa performance sur des données qu’il n’a jamais vues puisque c’est ce qui va se passer en pratique</a:t>
            </a:r>
          </a:p>
          <a:p>
            <a:r>
              <a:rPr lang="fr-FR" dirty="0"/>
              <a:t>Cette performance est appelée la </a:t>
            </a:r>
            <a:r>
              <a:rPr lang="fr-FR" b="1" dirty="0"/>
              <a:t>généralisation</a:t>
            </a:r>
            <a:r>
              <a:rPr lang="fr-FR" dirty="0"/>
              <a:t> du modèle</a:t>
            </a:r>
          </a:p>
          <a:p>
            <a:pPr lvl="1"/>
            <a:r>
              <a:rPr lang="fr-FR" dirty="0"/>
              <a:t>Sa 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Model </a:t>
            </a:r>
            <a:r>
              <a:rPr lang="fr-FR" dirty="0" err="1"/>
              <a:t>Selection</a:t>
            </a:r>
            <a:r>
              <a:rPr lang="fr-FR" dirty="0"/>
              <a:t> est un module de sélection de modèle</a:t>
            </a:r>
          </a:p>
          <a:p>
            <a:r>
              <a:rPr lang="fr-FR" dirty="0" err="1"/>
              <a:t>Train_test_split</a:t>
            </a:r>
            <a:r>
              <a:rPr lang="fr-FR" dirty="0"/>
              <a:t> permet de découper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Sklearn</a:t>
            </a:r>
            <a:r>
              <a:rPr lang="fr-FR" dirty="0"/>
              <a:t> effectue des régressions polynomiale</a:t>
            </a:r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Preprocessing</a:t>
            </a:r>
            <a:r>
              <a:rPr lang="fr-FR" dirty="0"/>
              <a:t> contient des </a:t>
            </a:r>
            <a:r>
              <a:rPr lang="fr-FR" dirty="0" err="1"/>
              <a:t>Features</a:t>
            </a:r>
            <a:r>
              <a:rPr lang="fr-FR" dirty="0"/>
              <a:t> qui sont des algorithmes de modèles pré-calculés</a:t>
            </a:r>
          </a:p>
          <a:p>
            <a:r>
              <a:rPr lang="fr-FR" dirty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Pipeline permet de créer des modèles avec des </a:t>
            </a:r>
            <a:r>
              <a:rPr lang="fr-FR" dirty="0" err="1"/>
              <a:t>features</a:t>
            </a:r>
            <a:r>
              <a:rPr lang="fr-FR" dirty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pipe</a:t>
            </a:r>
          </a:p>
          <a:p>
            <a:r>
              <a:rPr lang="fr-FR" dirty="0" err="1"/>
              <a:t>pipe.make_pipeline</a:t>
            </a:r>
            <a:r>
              <a:rPr lang="fr-FR" dirty="0"/>
              <a:t>(</a:t>
            </a:r>
            <a:r>
              <a:rPr lang="fr-FR" dirty="0" err="1"/>
              <a:t>pp.PolynomialFeatures</a:t>
            </a:r>
            <a:r>
              <a:rPr lang="fr-FR" dirty="0"/>
              <a:t>(2), </a:t>
            </a:r>
            <a:r>
              <a:rPr lang="fr-FR" dirty="0" err="1"/>
              <a:t>sklm.Ridge</a:t>
            </a:r>
            <a:r>
              <a:rPr lang="fr-FR" dirty="0"/>
              <a:t>())</a:t>
            </a:r>
          </a:p>
          <a:p>
            <a:pPr lvl="1"/>
            <a:r>
              <a:rPr lang="fr-FR" dirty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(1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/>
              <a:t>()) # est identique à </a:t>
            </a:r>
            <a:r>
              <a:rPr lang="fr-FR" dirty="0" err="1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</TotalTime>
  <Words>519</Words>
  <Application>Microsoft Office PowerPoint</Application>
  <PresentationFormat>Affichage à l'écran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Échantillonnage</vt:lpstr>
      <vt:lpstr>Randomisation</vt:lpstr>
      <vt:lpstr>Randomisation</vt:lpstr>
      <vt:lpstr>Model Selection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333</cp:revision>
  <dcterms:created xsi:type="dcterms:W3CDTF">2000-04-10T19:33:12Z</dcterms:created>
  <dcterms:modified xsi:type="dcterms:W3CDTF">2025-03-24T14:41:58Z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