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71" r:id="rId3"/>
    <p:sldId id="297" r:id="rId4"/>
    <p:sldId id="298" r:id="rId5"/>
    <p:sldId id="299" r:id="rId6"/>
    <p:sldId id="300" r:id="rId7"/>
    <p:sldId id="301" r:id="rId8"/>
    <p:sldId id="302" r:id="rId9"/>
    <p:sldId id="316" r:id="rId10"/>
    <p:sldId id="303" r:id="rId11"/>
    <p:sldId id="304" r:id="rId12"/>
    <p:sldId id="317" r:id="rId13"/>
    <p:sldId id="305" r:id="rId14"/>
    <p:sldId id="306" r:id="rId15"/>
    <p:sldId id="320" r:id="rId16"/>
    <p:sldId id="318" r:id="rId17"/>
    <p:sldId id="319" r:id="rId18"/>
    <p:sldId id="321" r:id="rId19"/>
    <p:sldId id="307" r:id="rId20"/>
    <p:sldId id="322" r:id="rId21"/>
    <p:sldId id="323" r:id="rId22"/>
    <p:sldId id="308" r:id="rId23"/>
    <p:sldId id="309" r:id="rId24"/>
    <p:sldId id="310" r:id="rId25"/>
    <p:sldId id="311" r:id="rId26"/>
    <p:sldId id="312" r:id="rId27"/>
    <p:sldId id="313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25</a:t>
            </a:r>
          </a:p>
          <a:p>
            <a:pPr eaLnBrk="1" hangingPunct="1"/>
            <a:r>
              <a:rPr lang="fr-FR" altLang="fr-FR" smtClean="0"/>
              <a:t>Keras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31592"/>
            <a:ext cx="25908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smtClean="0"/>
              <a:t>Identique à </a:t>
            </a:r>
            <a:r>
              <a:rPr lang="fr-FR" dirty="0" err="1" smtClean="0"/>
              <a:t>tf.evaluate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tf.predict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2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ScikitLearn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fonctionne avec </a:t>
            </a:r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smtClean="0"/>
              <a:t>Obligatoire pour récupérer le *.h5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2636912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dirty="0" smtClean="0"/>
              <a:t>Utilise le </a:t>
            </a:r>
            <a:r>
              <a:rPr lang="fr-FR" dirty="0" err="1" smtClean="0"/>
              <a:t>loss</a:t>
            </a:r>
            <a:r>
              <a:rPr lang="fr-FR" dirty="0" smtClean="0"/>
              <a:t> par Cross </a:t>
            </a:r>
            <a:r>
              <a:rPr lang="fr-FR" dirty="0" err="1" smtClean="0"/>
              <a:t>Entropy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Puis applique une matrice de catégorisation (</a:t>
            </a:r>
            <a:r>
              <a:rPr lang="fr-FR" dirty="0" err="1" smtClean="0"/>
              <a:t>to_categorical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BinaryCrossEntropy</a:t>
            </a:r>
            <a:r>
              <a:rPr lang="fr-FR" dirty="0" smtClean="0"/>
              <a:t> marche mieux s'il y a uniquement 2 catégories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Les distances du loss pour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/>
              <a:t> </a:t>
            </a:r>
            <a:r>
              <a:rPr lang="en-US" dirty="0" err="1" smtClean="0"/>
              <a:t>égales</a:t>
            </a:r>
            <a:r>
              <a:rPr lang="en-US" dirty="0" smtClean="0"/>
              <a:t> à 1</a:t>
            </a:r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en 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+ Pandas est largement plus simple que les </a:t>
            </a:r>
            <a:r>
              <a:rPr lang="fr-FR" dirty="0" err="1" smtClean="0"/>
              <a:t>Estimators</a:t>
            </a:r>
            <a:r>
              <a:rPr lang="fr-FR" dirty="0" smtClean="0"/>
              <a:t> TF</a:t>
            </a:r>
          </a:p>
          <a:p>
            <a:r>
              <a:rPr lang="fr-FR" dirty="0" smtClean="0"/>
              <a:t>Cependant les data sont en mémoire</a:t>
            </a:r>
          </a:p>
          <a:p>
            <a:r>
              <a:rPr lang="fr-FR" dirty="0" smtClean="0"/>
              <a:t>Il est possible d'utiliser </a:t>
            </a:r>
            <a:r>
              <a:rPr lang="fr-FR" dirty="0" err="1" smtClean="0"/>
              <a:t>Keras</a:t>
            </a:r>
            <a:r>
              <a:rPr lang="fr-FR" dirty="0" smtClean="0"/>
              <a:t> avec les </a:t>
            </a:r>
            <a:r>
              <a:rPr lang="fr-FR" dirty="0" err="1" smtClean="0"/>
              <a:t>input_fn</a:t>
            </a:r>
            <a:endParaRPr lang="fr-FR" dirty="0" smtClean="0"/>
          </a:p>
          <a:p>
            <a:pPr lvl="1"/>
            <a:r>
              <a:rPr lang="fr-FR" dirty="0" smtClean="0"/>
              <a:t>Il suffit de renseigner </a:t>
            </a:r>
            <a:r>
              <a:rPr lang="fr-FR" dirty="0" err="1" smtClean="0"/>
              <a:t>input_fn</a:t>
            </a:r>
            <a:r>
              <a:rPr lang="fr-FR" dirty="0" smtClean="0"/>
              <a:t> dans train</a:t>
            </a:r>
          </a:p>
          <a:p>
            <a:pPr lvl="1"/>
            <a:r>
              <a:rPr lang="fr-FR" dirty="0" err="1"/>
              <a:t>keras_estimator.train</a:t>
            </a:r>
            <a:r>
              <a:rPr lang="fr-FR" dirty="0"/>
              <a:t>(</a:t>
            </a:r>
            <a:r>
              <a:rPr lang="fr-FR" dirty="0" err="1"/>
              <a:t>input_fn</a:t>
            </a:r>
            <a:r>
              <a:rPr lang="fr-FR" dirty="0"/>
              <a:t>=</a:t>
            </a:r>
            <a:r>
              <a:rPr lang="fr-FR" dirty="0" err="1"/>
              <a:t>input_fn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=10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Attention le code devient plus complexe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62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Conversion Keras - TF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récupérer l'</a:t>
            </a:r>
            <a:r>
              <a:rPr lang="fr-FR" dirty="0" err="1" smtClean="0"/>
              <a:t>Estimator</a:t>
            </a:r>
            <a:r>
              <a:rPr lang="fr-FR" dirty="0" smtClean="0"/>
              <a:t> TF depuis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err="1"/>
              <a:t>estimator</a:t>
            </a:r>
            <a:r>
              <a:rPr lang="fr-FR" dirty="0"/>
              <a:t> = </a:t>
            </a:r>
            <a:r>
              <a:rPr lang="fr-FR" dirty="0" err="1"/>
              <a:t>tf.keras.estimator.model_to_estimator</a:t>
            </a:r>
            <a:r>
              <a:rPr lang="fr-FR" dirty="0"/>
              <a:t>(model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8782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permet de faire une randomisation sans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fit(</a:t>
            </a:r>
            <a:r>
              <a:rPr lang="fr-FR" dirty="0" err="1" smtClean="0"/>
              <a:t>validation_split</a:t>
            </a:r>
            <a:r>
              <a:rPr lang="fr-FR" dirty="0" smtClean="0"/>
              <a:t> = 0.8)</a:t>
            </a:r>
          </a:p>
          <a:p>
            <a:pPr lvl="1"/>
            <a:r>
              <a:rPr lang="fr-FR" dirty="0" smtClean="0"/>
              <a:t>ou fit(</a:t>
            </a:r>
            <a:r>
              <a:rPr lang="fr-FR" dirty="0" err="1" smtClean="0"/>
              <a:t>validation_data</a:t>
            </a:r>
            <a:r>
              <a:rPr lang="fr-FR" dirty="0" smtClean="0"/>
              <a:t>) qui permet de calculer le score sur le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Assez peu puissant</a:t>
            </a:r>
          </a:p>
        </p:txBody>
      </p:sp>
    </p:spTree>
    <p:extLst>
      <p:ext uri="{BB962C8B-B14F-4D97-AF65-F5344CB8AC3E}">
        <p14:creationId xmlns:p14="http://schemas.microsoft.com/office/powerpoint/2010/main" val="137349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Normalisation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permet de normaliser les données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scaler(x):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mean = 3.04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 = 1.2</a:t>
            </a:r>
          </a:p>
          <a:p>
            <a:pPr marL="457200" lvl="1" indent="0">
              <a:buNone/>
            </a:pPr>
            <a:r>
              <a:rPr lang="en-US" dirty="0"/>
              <a:t>  return </a:t>
            </a:r>
            <a:r>
              <a:rPr lang="en-US" dirty="0" smtClean="0"/>
              <a:t>(x - </a:t>
            </a:r>
            <a:r>
              <a:rPr lang="en-US" dirty="0"/>
              <a:t>mean)/</a:t>
            </a:r>
            <a:r>
              <a:rPr lang="en-US" dirty="0" err="1"/>
              <a:t>std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normalized_feature</a:t>
            </a:r>
            <a:r>
              <a:rPr lang="en-US" dirty="0"/>
              <a:t> = </a:t>
            </a:r>
            <a:r>
              <a:rPr lang="en-US" dirty="0" err="1"/>
              <a:t>tf.feature_column.numeric_column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feature_name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 smtClean="0"/>
              <a:t>normalizer_fn</a:t>
            </a:r>
            <a:r>
              <a:rPr lang="en-US" dirty="0" smtClean="0"/>
              <a:t>=scaler)</a:t>
            </a:r>
            <a:endParaRPr lang="fr-FR" dirty="0" smtClean="0"/>
          </a:p>
          <a:p>
            <a:r>
              <a:rPr lang="fr-FR" smtClean="0"/>
              <a:t>Peu puissant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181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GPU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Keras n'est pas compatible GPU et multi-CPU</a:t>
            </a:r>
          </a:p>
          <a:p>
            <a:r>
              <a:rPr lang="fr-FR" smtClean="0"/>
              <a:t>Il faut le transformer en TF</a:t>
            </a:r>
          </a:p>
          <a:p>
            <a:r>
              <a:rPr lang="fr-FR" smtClean="0"/>
              <a:t>TF marche alors automatiquement en GPU</a:t>
            </a:r>
          </a:p>
          <a:p>
            <a:pPr lvl="1"/>
            <a:r>
              <a:rPr lang="fr-FR" smtClean="0"/>
              <a:t>Après installation des prérequis</a:t>
            </a:r>
          </a:p>
          <a:p>
            <a:pPr lvl="1"/>
            <a:r>
              <a:rPr lang="fr-FR" smtClean="0"/>
              <a:t>input_fn obligatoire</a:t>
            </a:r>
          </a:p>
          <a:p>
            <a:r>
              <a:rPr lang="fr-FR" smtClean="0"/>
              <a:t>TF peut être distribué sur une ferme de GPU</a:t>
            </a:r>
          </a:p>
        </p:txBody>
      </p:sp>
    </p:spTree>
    <p:extLst>
      <p:ext uri="{BB962C8B-B14F-4D97-AF65-F5344CB8AC3E}">
        <p14:creationId xmlns:p14="http://schemas.microsoft.com/office/powerpoint/2010/main" val="1287015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MirroredStrategy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MirroredStrategy</a:t>
            </a:r>
          </a:p>
          <a:p>
            <a:pPr lvl="1"/>
            <a:r>
              <a:rPr lang="fr-FR" smtClean="0"/>
              <a:t>Multi-CPU, Mutli-GPU, Multi-Host-GPU</a:t>
            </a:r>
          </a:p>
          <a:p>
            <a:pPr marL="457200" lvl="1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strategy = tf.contrib.distribute.MirroredStrategy()</a:t>
            </a:r>
          </a:p>
          <a:p>
            <a:pPr marL="457200" lvl="1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config = tf.estimator.RunConfig(train_distribute=strategy</a:t>
            </a:r>
            <a:r>
              <a:rPr lang="fr-FR" sz="20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FR" smtClean="0"/>
              <a:t>Par défaut utilise tous les GPU locaux</a:t>
            </a:r>
          </a:p>
          <a:p>
            <a:pPr lvl="1"/>
            <a:r>
              <a:rPr lang="fr-FR" smtClean="0"/>
              <a:t>devices : liste des IP des machines</a:t>
            </a:r>
          </a:p>
          <a:p>
            <a:pPr lvl="1"/>
            <a:r>
              <a:rPr lang="fr-FR" smtClean="0"/>
              <a:t>num_gpus : nb de GPU utilisé</a:t>
            </a:r>
          </a:p>
          <a:p>
            <a:pPr lvl="1"/>
            <a:r>
              <a:rPr lang="fr-FR" smtClean="0"/>
              <a:t>num_gpus_per_worker : par machine</a:t>
            </a:r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4437112"/>
            <a:ext cx="25050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93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Conversion du modèle Keras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faut ensuite convertir le modèle Keras en TF avec les stratégies</a:t>
            </a:r>
          </a:p>
          <a:p>
            <a:pPr marL="0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keras_estimator = tf.keras.estimator.model_to_estimator(</a:t>
            </a:r>
          </a:p>
          <a:p>
            <a:pPr marL="0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 keras_model=model,</a:t>
            </a:r>
          </a:p>
          <a:p>
            <a:pPr marL="0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 config=config,</a:t>
            </a:r>
          </a:p>
          <a:p>
            <a:pPr marL="0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  model_dir='/tmp/model_dir')</a:t>
            </a:r>
          </a:p>
        </p:txBody>
      </p:sp>
    </p:spTree>
    <p:extLst>
      <p:ext uri="{BB962C8B-B14F-4D97-AF65-F5344CB8AC3E}">
        <p14:creationId xmlns:p14="http://schemas.microsoft.com/office/powerpoint/2010/main" val="1334308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Pipeline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fournir un Pipeline TF</a:t>
            </a:r>
          </a:p>
          <a:p>
            <a:pPr lvl="1"/>
            <a:r>
              <a:rPr lang="fr-FR" dirty="0" smtClean="0"/>
              <a:t>Le pipeline (</a:t>
            </a:r>
            <a:r>
              <a:rPr lang="fr-FR" dirty="0" err="1" smtClean="0"/>
              <a:t>input_fn</a:t>
            </a:r>
            <a:r>
              <a:rPr lang="fr-FR" dirty="0" smtClean="0"/>
              <a:t>) doit être un </a:t>
            </a:r>
            <a:r>
              <a:rPr lang="fr-FR" dirty="0" err="1" smtClean="0"/>
              <a:t>dataset</a:t>
            </a:r>
            <a:r>
              <a:rPr lang="fr-FR" dirty="0" smtClean="0"/>
              <a:t> ou </a:t>
            </a:r>
            <a:r>
              <a:rPr lang="fr-FR" dirty="0" err="1" smtClean="0"/>
              <a:t>iterator</a:t>
            </a:r>
            <a:r>
              <a:rPr lang="fr-FR" dirty="0" smtClean="0"/>
              <a:t> </a:t>
            </a:r>
            <a:r>
              <a:rPr lang="fr-FR" dirty="0" err="1" smtClean="0"/>
              <a:t>lazy</a:t>
            </a:r>
            <a:r>
              <a:rPr lang="fr-FR" dirty="0" smtClean="0"/>
              <a:t> et </a:t>
            </a:r>
            <a:r>
              <a:rPr lang="fr-FR" dirty="0" err="1" smtClean="0"/>
              <a:t>batché</a:t>
            </a:r>
            <a:endParaRPr lang="fr-FR" dirty="0" smtClean="0"/>
          </a:p>
          <a:p>
            <a:pPr lvl="1"/>
            <a:r>
              <a:rPr lang="fr-FR" dirty="0" smtClean="0"/>
              <a:t>Chaque batch sera distribué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94" y="3645024"/>
            <a:ext cx="645388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81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Train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suffit alors d'entrainer le modèle</a:t>
            </a:r>
          </a:p>
          <a:p>
            <a:r>
              <a:rPr lang="fr-FR" dirty="0" err="1"/>
              <a:t>keras_estimator.train</a:t>
            </a:r>
            <a:r>
              <a:rPr lang="fr-FR" dirty="0"/>
              <a:t>(</a:t>
            </a:r>
            <a:r>
              <a:rPr lang="fr-FR" dirty="0" err="1"/>
              <a:t>input_fn</a:t>
            </a:r>
            <a:r>
              <a:rPr lang="fr-FR" dirty="0"/>
              <a:t>=</a:t>
            </a:r>
            <a:r>
              <a:rPr lang="fr-FR" dirty="0" err="1"/>
              <a:t>input_fn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35003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Multi_Worker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Les multi_worker sont des clusters de GPU</a:t>
            </a:r>
          </a:p>
          <a:p>
            <a:r>
              <a:rPr lang="fr-FR" smtClean="0"/>
              <a:t>Les clusters de GPU doivent êtres définis dans</a:t>
            </a:r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r>
              <a:rPr lang="fr-FR" smtClean="0"/>
              <a:t>CollectiveAllReduceStrategy</a:t>
            </a:r>
          </a:p>
          <a:p>
            <a:pPr lvl="1"/>
            <a:r>
              <a:rPr lang="fr-FR" smtClean="0"/>
              <a:t>Identique à MirroredStrategy avec des multiworker</a:t>
            </a:r>
          </a:p>
          <a:p>
            <a:r>
              <a:rPr lang="fr-FR" smtClean="0"/>
              <a:t>ParameterServerStrategy 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6813329" cy="19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7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souvent du type MLP</a:t>
            </a:r>
          </a:p>
          <a:p>
            <a:pPr lvl="1"/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Avec TF il est difficile de créer un </a:t>
            </a:r>
            <a:r>
              <a:rPr lang="fr-FR" dirty="0" err="1" smtClean="0"/>
              <a:t>Dataset</a:t>
            </a:r>
            <a:r>
              <a:rPr lang="fr-FR" dirty="0" smtClean="0"/>
              <a:t> et encore plus difficile de créer un </a:t>
            </a:r>
            <a:r>
              <a:rPr lang="fr-FR" dirty="0" err="1" smtClean="0"/>
              <a:t>Estimator</a:t>
            </a:r>
            <a:r>
              <a:rPr lang="fr-FR" dirty="0" smtClean="0"/>
              <a:t> basé sur des réseaux neuronaux</a:t>
            </a:r>
          </a:p>
          <a:p>
            <a:r>
              <a:rPr lang="fr-FR" dirty="0" smtClean="0"/>
              <a:t>Réseau CNN et CRNN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(</a:t>
            </a:r>
            <a:r>
              <a:rPr lang="fr-FR" dirty="0" err="1" smtClean="0"/>
              <a:t>Recursive</a:t>
            </a:r>
            <a:r>
              <a:rPr lang="fr-FR" dirty="0" smtClean="0"/>
              <a:t>) </a:t>
            </a:r>
            <a:r>
              <a:rPr lang="fr-FR" dirty="0"/>
              <a:t>Neural Network</a:t>
            </a:r>
            <a:endParaRPr lang="fr-FR" dirty="0" smtClean="0"/>
          </a:p>
          <a:p>
            <a:pPr lvl="1"/>
            <a:r>
              <a:rPr lang="fr-FR" dirty="0" smtClean="0"/>
              <a:t>Avec TF il encore plus difficile de faire des réseaux </a:t>
            </a:r>
            <a:r>
              <a:rPr lang="fr-FR" dirty="0" err="1" smtClean="0"/>
              <a:t>circonvolutifs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rends tout cela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0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MLP</a:t>
            </a:r>
          </a:p>
          <a:p>
            <a:r>
              <a:rPr lang="fr-FR" dirty="0" smtClean="0"/>
              <a:t>Dense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984886" cy="20073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2858374"/>
            <a:ext cx="1816900" cy="35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(rapide)</a:t>
            </a:r>
          </a:p>
          <a:p>
            <a:r>
              <a:rPr lang="fr-FR" dirty="0" err="1"/>
              <a:t>x</a:t>
            </a:r>
            <a:r>
              <a:rPr lang="fr-FR" dirty="0" err="1" smtClean="0"/>
              <a:t>elu</a:t>
            </a:r>
            <a:endParaRPr lang="fr-FR" dirty="0" smtClean="0"/>
          </a:p>
          <a:p>
            <a:pPr lvl="1"/>
            <a:r>
              <a:rPr lang="fr-FR" dirty="0" smtClean="0"/>
              <a:t>Comme </a:t>
            </a:r>
            <a:r>
              <a:rPr lang="fr-FR" dirty="0" err="1" smtClean="0"/>
              <a:t>Linear</a:t>
            </a:r>
            <a:r>
              <a:rPr lang="fr-FR" dirty="0" smtClean="0"/>
              <a:t> mais renvoie une valeur atténuée en cas d'échec</a:t>
            </a:r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pPr lvl="1"/>
            <a:r>
              <a:rPr lang="fr-FR" dirty="0" smtClean="0"/>
              <a:t>Exponentielle normalisée</a:t>
            </a:r>
          </a:p>
          <a:p>
            <a:pPr lvl="1"/>
            <a:r>
              <a:rPr lang="fr-FR" dirty="0" smtClean="0"/>
              <a:t>Utilisée pour le dernier layer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</a:t>
            </a:r>
            <a:r>
              <a:rPr lang="fr-FR" dirty="0" err="1" smtClean="0"/>
              <a:t>lineaire</a:t>
            </a:r>
            <a:endParaRPr lang="fr-FR" dirty="0" smtClean="0"/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r>
              <a:rPr lang="fr-FR" dirty="0" err="1" smtClean="0"/>
              <a:t>kernel_regularizer</a:t>
            </a:r>
            <a:r>
              <a:rPr lang="fr-FR" dirty="0" smtClean="0"/>
              <a:t> et </a:t>
            </a:r>
            <a:r>
              <a:rPr lang="fr-FR" dirty="0" err="1" smtClean="0"/>
              <a:t>bias_regularizer</a:t>
            </a:r>
            <a:endParaRPr lang="fr-FR" dirty="0" smtClean="0"/>
          </a:p>
          <a:p>
            <a:pPr lvl="1"/>
            <a:r>
              <a:rPr lang="fr-FR" dirty="0" smtClean="0"/>
              <a:t>Affecte des pénalités lors du changement de poids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err="1" smtClean="0"/>
              <a:t>tensors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2"/>
            <a:r>
              <a:rPr lang="fr-FR" dirty="0" smtClean="0"/>
              <a:t>Algorithme de convergence du réseaux</a:t>
            </a:r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err="1" smtClean="0"/>
              <a:t>Metrics</a:t>
            </a:r>
            <a:r>
              <a:rPr lang="fr-FR" dirty="0" smtClean="0"/>
              <a:t> pour les logs</a:t>
            </a:r>
          </a:p>
          <a:p>
            <a:pPr lvl="1"/>
            <a:r>
              <a:rPr lang="fr-FR" dirty="0" smtClean="0"/>
              <a:t>Exemple pour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le </a:t>
            </a:r>
            <a:r>
              <a:rPr lang="fr-FR" dirty="0" err="1" smtClean="0"/>
              <a:t>Dataset</a:t>
            </a:r>
            <a:r>
              <a:rPr lang="fr-FR" dirty="0" smtClean="0"/>
              <a:t> TF à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Entraine le model</a:t>
            </a:r>
          </a:p>
          <a:p>
            <a:pPr lvl="1"/>
            <a:r>
              <a:rPr lang="fr-FR" dirty="0" smtClean="0"/>
              <a:t>C'est </a:t>
            </a:r>
            <a:r>
              <a:rPr lang="fr-FR" dirty="0" err="1" smtClean="0"/>
              <a:t>tf.train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Il y aura 10 * 30 itérations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37863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16160</TotalTime>
  <Words>815</Words>
  <Application>Microsoft Office PowerPoint</Application>
  <PresentationFormat>Affichage à l'écran (4:3)</PresentationFormat>
  <Paragraphs>183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Deep Learning</vt:lpstr>
      <vt:lpstr>MLP</vt:lpstr>
      <vt:lpstr>Fonctions d'activation</vt:lpstr>
      <vt:lpstr>Initializer</vt:lpstr>
      <vt:lpstr>Compile</vt:lpstr>
      <vt:lpstr>Fit</vt:lpstr>
      <vt:lpstr>Evolution de loss</vt:lpstr>
      <vt:lpstr>Evaluate</vt:lpstr>
      <vt:lpstr>Predict</vt:lpstr>
      <vt:lpstr>Evolution de loss</vt:lpstr>
      <vt:lpstr>Solidification du modèle</vt:lpstr>
      <vt:lpstr>Solidification du modèle</vt:lpstr>
      <vt:lpstr>Keras et ScikitLearn</vt:lpstr>
      <vt:lpstr>Categorical Cross Entropy</vt:lpstr>
      <vt:lpstr>to_categorical</vt:lpstr>
      <vt:lpstr>Keras en Lazy Loading</vt:lpstr>
      <vt:lpstr>Conversion Keras - TF</vt:lpstr>
      <vt:lpstr>Randomisation</vt:lpstr>
      <vt:lpstr>Normalisation</vt:lpstr>
      <vt:lpstr>GPU</vt:lpstr>
      <vt:lpstr>MirroredStrategy</vt:lpstr>
      <vt:lpstr>Conversion du modèle Keras</vt:lpstr>
      <vt:lpstr>Pipeline</vt:lpstr>
      <vt:lpstr>Train</vt:lpstr>
      <vt:lpstr>Multi_Worker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465</cp:revision>
  <dcterms:created xsi:type="dcterms:W3CDTF">2000-04-10T19:33:12Z</dcterms:created>
  <dcterms:modified xsi:type="dcterms:W3CDTF">2019-06-05T12:06:18Z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