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9" autoAdjust="0"/>
    <p:restoredTop sz="94590" autoAdjust="0"/>
  </p:normalViewPr>
  <p:slideViewPr>
    <p:cSldViewPr>
      <p:cViewPr varScale="1">
        <p:scale>
          <a:sx n="70" d="100"/>
          <a:sy n="70" d="100"/>
        </p:scale>
        <p:origin x="141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smtClean="0"/>
              <a:t>Chapitre </a:t>
            </a:r>
            <a:r>
              <a:rPr lang="fr-FR" altLang="fr-FR" smtClean="0"/>
              <a:t>5</a:t>
            </a:r>
            <a:endParaRPr lang="fr-FR" altLang="fr-FR" dirty="0" smtClean="0"/>
          </a:p>
          <a:p>
            <a:pPr eaLnBrk="1" hangingPunct="1"/>
            <a:r>
              <a:rPr lang="fr-FR" altLang="fr-FR" dirty="0" smtClean="0"/>
              <a:t>PIP</a:t>
            </a:r>
          </a:p>
        </p:txBody>
      </p:sp>
      <p:pic>
        <p:nvPicPr>
          <p:cNvPr id="1028" name="Picture 4" descr="Logo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25" y="2132856"/>
            <a:ext cx="462915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PIP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Gestionnaire de package Python</a:t>
            </a:r>
          </a:p>
          <a:p>
            <a:pPr lvl="1"/>
            <a:r>
              <a:rPr lang="fr-FR" dirty="0" smtClean="0"/>
              <a:t>PIP Install Package</a:t>
            </a:r>
          </a:p>
          <a:p>
            <a:r>
              <a:rPr lang="fr-FR" dirty="0" smtClean="0"/>
              <a:t>Dépôt de package</a:t>
            </a:r>
          </a:p>
          <a:p>
            <a:pPr lvl="1"/>
            <a:r>
              <a:rPr lang="fr-FR" dirty="0" smtClean="0"/>
              <a:t>Python Package Index </a:t>
            </a:r>
            <a:r>
              <a:rPr lang="fr-FR" dirty="0" err="1" smtClean="0"/>
              <a:t>PyPI</a:t>
            </a:r>
            <a:endParaRPr lang="fr-FR" dirty="0" smtClean="0"/>
          </a:p>
          <a:p>
            <a:r>
              <a:rPr lang="fr-FR" dirty="0" smtClean="0"/>
              <a:t>Utilisation</a:t>
            </a:r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</a:t>
            </a:r>
            <a:r>
              <a:rPr lang="fr-FR" dirty="0" err="1" smtClean="0"/>
              <a:t>packageName</a:t>
            </a:r>
            <a:endParaRPr lang="fr-FR" dirty="0" smtClean="0"/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uninstall</a:t>
            </a:r>
            <a:r>
              <a:rPr lang="fr-FR" dirty="0" smtClean="0"/>
              <a:t> </a:t>
            </a:r>
            <a:r>
              <a:rPr lang="fr-FR" dirty="0" err="1" smtClean="0"/>
              <a:t>packageName</a:t>
            </a:r>
            <a:endParaRPr lang="fr-FR" dirty="0" smtClean="0"/>
          </a:p>
          <a:p>
            <a:pPr lvl="1"/>
            <a:r>
              <a:rPr lang="fr-FR" dirty="0" smtClean="0"/>
              <a:t>PIP </a:t>
            </a:r>
            <a:r>
              <a:rPr lang="fr-FR" dirty="0" err="1" smtClean="0"/>
              <a:t>install</a:t>
            </a:r>
            <a:r>
              <a:rPr lang="fr-FR" dirty="0" smtClean="0"/>
              <a:t> –r requirement.txt</a:t>
            </a:r>
          </a:p>
        </p:txBody>
      </p:sp>
      <p:pic>
        <p:nvPicPr>
          <p:cNvPr id="1026" name="Picture 2" descr="https://upload.wikimedia.org/wikipedia/commons/0/02/Pip_hel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501008"/>
            <a:ext cx="6663191" cy="3357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1048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Visual Studio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Visual Studio Code</a:t>
            </a:r>
          </a:p>
          <a:p>
            <a:pPr lvl="1"/>
            <a:r>
              <a:rPr lang="fr-FR" dirty="0" smtClean="0"/>
              <a:t>Allez dans Affichage -&gt; Terminal intégré</a:t>
            </a:r>
          </a:p>
          <a:p>
            <a:r>
              <a:rPr lang="fr-FR" smtClean="0"/>
              <a:t>Visual Studio CE</a:t>
            </a:r>
            <a:endParaRPr lang="fr-FR" dirty="0" smtClean="0"/>
          </a:p>
          <a:p>
            <a:pPr lvl="1"/>
            <a:r>
              <a:rPr lang="en-US" dirty="0"/>
              <a:t> </a:t>
            </a:r>
            <a:r>
              <a:rPr lang="en-US" dirty="0" err="1" smtClean="0"/>
              <a:t>Outils</a:t>
            </a:r>
            <a:r>
              <a:rPr lang="en-US" dirty="0" smtClean="0"/>
              <a:t>-</a:t>
            </a:r>
            <a:r>
              <a:rPr lang="en-US" dirty="0"/>
              <a:t>&gt; Python Tools -&gt; Python Environments.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3284984"/>
            <a:ext cx="4464496" cy="3319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2746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5779</TotalTime>
  <Words>53</Words>
  <Application>Microsoft Office PowerPoint</Application>
  <PresentationFormat>Affichage à l'écran (4:3)</PresentationFormat>
  <Paragraphs>16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PIP</vt:lpstr>
      <vt:lpstr>Visual Studio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289</cp:revision>
  <dcterms:created xsi:type="dcterms:W3CDTF">2000-04-10T19:33:12Z</dcterms:created>
  <dcterms:modified xsi:type="dcterms:W3CDTF">2019-05-13T13:17:36Z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