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5" r:id="rId3"/>
    <p:sldId id="266" r:id="rId4"/>
    <p:sldId id="284" r:id="rId5"/>
    <p:sldId id="278" r:id="rId6"/>
    <p:sldId id="279" r:id="rId7"/>
    <p:sldId id="267" r:id="rId8"/>
    <p:sldId id="268" r:id="rId9"/>
    <p:sldId id="270" r:id="rId10"/>
    <p:sldId id="269" r:id="rId11"/>
    <p:sldId id="271" r:id="rId12"/>
    <p:sldId id="280" r:id="rId13"/>
    <p:sldId id="281" r:id="rId14"/>
    <p:sldId id="282" r:id="rId15"/>
    <p:sldId id="283" r:id="rId16"/>
    <p:sldId id="272" r:id="rId17"/>
    <p:sldId id="273" r:id="rId18"/>
    <p:sldId id="275" r:id="rId19"/>
    <p:sldId id="274" r:id="rId20"/>
    <p:sldId id="276" r:id="rId21"/>
    <p:sldId id="277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4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6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non-polynomiale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d’appliquer n’importe quelle régression</a:t>
            </a:r>
          </a:p>
          <a:p>
            <a:pPr lvl="1"/>
            <a:r>
              <a:rPr lang="fr-FR" dirty="0" smtClean="0"/>
              <a:t>A partir d’une fonction </a:t>
            </a:r>
            <a:r>
              <a:rPr lang="fr-FR" smtClean="0"/>
              <a:t>np</a:t>
            </a:r>
            <a:endParaRPr lang="fr-FR" dirty="0" smtClean="0"/>
          </a:p>
          <a:p>
            <a:r>
              <a:rPr lang="fr-FR" dirty="0" err="1" smtClean="0"/>
              <a:t>pp.FunctionTransformer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pp.FunctionTransformer</a:t>
            </a:r>
            <a:r>
              <a:rPr lang="fr-FR" dirty="0" smtClean="0"/>
              <a:t>(np.log1p)</a:t>
            </a:r>
          </a:p>
          <a:p>
            <a:pPr lvl="1"/>
            <a:r>
              <a:rPr lang="fr-FR" dirty="0" smtClean="0"/>
              <a:t>Logarithme népérien</a:t>
            </a:r>
          </a:p>
          <a:p>
            <a:r>
              <a:rPr lang="fr-FR" dirty="0" smtClean="0"/>
              <a:t>Exemple de modèle </a:t>
            </a:r>
            <a:r>
              <a:rPr lang="fr-FR" dirty="0" err="1" smtClean="0"/>
              <a:t>sinusoide</a:t>
            </a:r>
            <a:endParaRPr lang="fr-FR" dirty="0" smtClean="0"/>
          </a:p>
          <a:p>
            <a:pPr lvl="1"/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pp.FunctionTransformer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/>
              <a:t>())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6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637</Words>
  <Application>Microsoft Office PowerPoint</Application>
  <PresentationFormat>Affichage à l'écran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MNIST</vt:lpstr>
      <vt:lpstr>MNIST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315</cp:revision>
  <dcterms:created xsi:type="dcterms:W3CDTF">2000-04-10T19:33:12Z</dcterms:created>
  <dcterms:modified xsi:type="dcterms:W3CDTF">2019-06-04T10:53:23Z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