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0" r:id="rId10"/>
    <p:sldId id="277" r:id="rId11"/>
    <p:sldId id="279" r:id="rId12"/>
    <p:sldId id="27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3" d="100"/>
          <a:sy n="63" d="100"/>
        </p:scale>
        <p:origin x="15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6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MatPlotLib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8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</a:t>
            </a:r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miro.medium.com/max/1339/1*IQTYIAc7kqjKBfGJ7au1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" y="1225192"/>
            <a:ext cx="8640960" cy="52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9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62087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graphique 2D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matplotlib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x et y sont les listes à 1 dimension de même longueur</a:t>
            </a:r>
          </a:p>
          <a:p>
            <a:r>
              <a:rPr lang="fr-FR" dirty="0"/>
              <a:t>plot(y)</a:t>
            </a:r>
          </a:p>
          <a:p>
            <a:pPr lvl="1"/>
            <a:r>
              <a:rPr lang="fr-FR" dirty="0"/>
              <a:t>x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/>
              <a:t>')</a:t>
            </a:r>
          </a:p>
          <a:p>
            <a:pPr lvl="1"/>
            <a:r>
              <a:rPr lang="fr-FR" dirty="0"/>
              <a:t>Le troisième paramètre est le style</a:t>
            </a:r>
          </a:p>
          <a:p>
            <a:pPr lvl="1"/>
            <a:r>
              <a:rPr lang="fr-FR" dirty="0"/>
              <a:t>Le premier caractère est la couleur</a:t>
            </a:r>
          </a:p>
          <a:p>
            <a:pPr lvl="1"/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caractère est le style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'g-')</a:t>
            </a:r>
          </a:p>
          <a:p>
            <a:pPr lvl="1"/>
            <a:r>
              <a:rPr lang="es-ES" dirty="0" err="1"/>
              <a:t>Chaque</a:t>
            </a:r>
            <a:r>
              <a:rPr lang="es-ES" dirty="0"/>
              <a:t>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possède</a:t>
            </a:r>
            <a:r>
              <a:rPr lang="es-ES" dirty="0"/>
              <a:t> par </a:t>
            </a:r>
            <a:r>
              <a:rPr lang="es-ES" dirty="0" err="1"/>
              <a:t>défaut</a:t>
            </a:r>
            <a:r>
              <a:rPr lang="es-ES" dirty="0"/>
              <a:t> un </a:t>
            </a:r>
            <a:r>
              <a:rPr lang="es-ES" dirty="0" err="1"/>
              <a:t>style</a:t>
            </a:r>
            <a:r>
              <a:rPr lang="es-ES" dirty="0"/>
              <a:t> de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différent</a:t>
            </a:r>
            <a:endParaRPr lang="es-ES" dirty="0"/>
          </a:p>
          <a:p>
            <a:r>
              <a:rPr lang="es-ES" dirty="0"/>
              <a:t>Le </a:t>
            </a:r>
            <a:r>
              <a:rPr lang="es-ES" dirty="0" err="1"/>
              <a:t>retour</a:t>
            </a:r>
            <a:r>
              <a:rPr lang="es-ES" dirty="0"/>
              <a:t> de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la liste des </a:t>
            </a:r>
            <a:r>
              <a:rPr lang="es-ES" dirty="0" err="1"/>
              <a:t>lignes</a:t>
            </a:r>
            <a:r>
              <a:rPr lang="es-ES" dirty="0"/>
              <a:t> </a:t>
            </a:r>
            <a:r>
              <a:rPr lang="es-ES" dirty="0" err="1"/>
              <a:t>calculées</a:t>
            </a:r>
            <a:endParaRPr lang="es-E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paramètres **</a:t>
            </a:r>
            <a:r>
              <a:rPr lang="fr-FR" dirty="0" err="1"/>
              <a:t>kwargs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marker='o', </a:t>
            </a:r>
            <a:r>
              <a:rPr lang="fr-FR" dirty="0" err="1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y avoir </a:t>
            </a:r>
            <a:r>
              <a:rPr lang="fr-FR"/>
              <a:t>plusieurs commandes </a:t>
            </a:r>
            <a:r>
              <a:rPr lang="fr-FR" dirty="0"/>
              <a:t>par </a:t>
            </a:r>
            <a:r>
              <a:rPr lang="fr-FR" dirty="0" err="1"/>
              <a:t>pyplot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legend()</a:t>
            </a:r>
            <a:endParaRPr lang="fr-FR" dirty="0"/>
          </a:p>
          <a:p>
            <a:r>
              <a:rPr lang="fr-FR" dirty="0"/>
              <a:t>Show() va calculer le graphique final</a:t>
            </a:r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</TotalTime>
  <Words>288</Words>
  <Application>Microsoft Office PowerPoint</Application>
  <PresentationFormat>Affichage à l'écran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show</vt:lpstr>
      <vt:lpstr>Jupyter</vt:lpstr>
      <vt:lpstr>Intégration matplotlib</vt:lpstr>
      <vt:lpstr>Google Colab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233</cp:revision>
  <dcterms:created xsi:type="dcterms:W3CDTF">2000-04-10T19:33:12Z</dcterms:created>
  <dcterms:modified xsi:type="dcterms:W3CDTF">2025-09-17T14:23:34Z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