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3" r:id="rId8"/>
    <p:sldId id="275" r:id="rId9"/>
    <p:sldId id="274" r:id="rId10"/>
    <p:sldId id="27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13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148465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du 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Evidement en ayant moins de données le résultat sur le training set sera un peu moins bon</a:t>
            </a:r>
          </a:p>
          <a:p>
            <a:r>
              <a:rPr lang="fr-FR" dirty="0"/>
              <a:t>Mais il faut rejouer la régression sur les </a:t>
            </a:r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pPr lvl="1"/>
            <a:r>
              <a:rPr lang="fr-FR" dirty="0"/>
              <a:t>Il peut être nécessaire de rejouer le modèle plusieurs fois pour arriver à un résultat satisfaisant</a:t>
            </a:r>
          </a:p>
          <a:p>
            <a:pPr lvl="1"/>
            <a:r>
              <a:rPr lang="fr-FR" dirty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Echantillonnage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une fonctionnalité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np.array</a:t>
            </a:r>
            <a:r>
              <a:rPr lang="fr-FR" dirty="0"/>
              <a:t>([2,8,0,10,9])[2,4] donne [0,9]</a:t>
            </a:r>
          </a:p>
          <a:p>
            <a:r>
              <a:rPr lang="fr-FR" dirty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72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r>
              <a:rPr lang="fr-FR" sz="2400" dirty="0" err="1"/>
              <a:t>pip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scikit-learn</a:t>
            </a:r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7781</TotalTime>
  <Words>679</Words>
  <Application>Microsoft Office PowerPoint</Application>
  <PresentationFormat>Affichage à l'écran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Régression polynomiale</vt:lpstr>
      <vt:lpstr>PreProcessing</vt:lpstr>
      <vt:lpstr>Pipeline</vt:lpstr>
      <vt:lpstr>Interprétation</vt:lpstr>
      <vt:lpstr>Surapprentissage</vt:lpstr>
      <vt:lpstr>Échantillonnage</vt:lpstr>
      <vt:lpstr>Randomisation</vt:lpstr>
      <vt:lpstr>Randomisation</vt:lpstr>
      <vt:lpstr>Model Selection</vt:lpstr>
      <vt:lpstr>Interprétation du résultat</vt:lpstr>
      <vt:lpstr>Echantillonnage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330</cp:revision>
  <dcterms:created xsi:type="dcterms:W3CDTF">2000-04-10T19:33:12Z</dcterms:created>
  <dcterms:modified xsi:type="dcterms:W3CDTF">2023-05-23T06:46:25Z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