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64" r:id="rId2"/>
    <p:sldId id="323" r:id="rId3"/>
    <p:sldId id="32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7" r:id="rId12"/>
    <p:sldId id="273" r:id="rId13"/>
    <p:sldId id="274" r:id="rId14"/>
    <p:sldId id="306" r:id="rId15"/>
    <p:sldId id="288" r:id="rId16"/>
    <p:sldId id="289" r:id="rId17"/>
    <p:sldId id="290" r:id="rId18"/>
    <p:sldId id="275" r:id="rId19"/>
    <p:sldId id="291" r:id="rId20"/>
    <p:sldId id="292" r:id="rId21"/>
    <p:sldId id="294" r:id="rId22"/>
    <p:sldId id="295" r:id="rId23"/>
    <p:sldId id="296" r:id="rId24"/>
    <p:sldId id="276" r:id="rId25"/>
    <p:sldId id="277" r:id="rId26"/>
    <p:sldId id="319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301" r:id="rId36"/>
    <p:sldId id="303" r:id="rId37"/>
    <p:sldId id="304" r:id="rId38"/>
    <p:sldId id="317" r:id="rId39"/>
    <p:sldId id="316" r:id="rId40"/>
    <p:sldId id="311" r:id="rId41"/>
    <p:sldId id="312" r:id="rId42"/>
    <p:sldId id="313" r:id="rId43"/>
    <p:sldId id="314" r:id="rId44"/>
    <p:sldId id="321" r:id="rId45"/>
    <p:sldId id="322" r:id="rId46"/>
    <p:sldId id="297" r:id="rId47"/>
    <p:sldId id="299" r:id="rId48"/>
    <p:sldId id="318" r:id="rId49"/>
    <p:sldId id="300" r:id="rId5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3" d="100"/>
          <a:sy n="83" d="100"/>
        </p:scale>
        <p:origin x="7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clusters</a:t>
            </a:r>
          </a:p>
          <a:p>
            <a:r>
              <a:rPr lang="fr-FR" dirty="0"/>
              <a:t>Un ensemble d'algorithmes non-supervisés peuvent réaliser cette tâche</a:t>
            </a:r>
          </a:p>
          <a:p>
            <a:r>
              <a:rPr lang="fr-FR" dirty="0"/>
              <a:t>Ils mesurent donc de manière automatique la similarité entre les différentes 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du modèle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Edmunt</a:t>
            </a:r>
            <a:r>
              <a:rPr lang="fr-FR" dirty="0"/>
              <a:t> Husserl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« Les modèles sont les habits des idées, il y a toujours un modèle qui peut faire croire que votre idée est juste. »</a:t>
            </a:r>
          </a:p>
        </p:txBody>
      </p:sp>
    </p:spTree>
    <p:extLst>
      <p:ext uri="{BB962C8B-B14F-4D97-AF65-F5344CB8AC3E}">
        <p14:creationId xmlns:p14="http://schemas.microsoft.com/office/powerpoint/2010/main" val="3344571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 problème est trop long à résoudre il faut le simplifier</a:t>
            </a:r>
          </a:p>
          <a:p>
            <a:r>
              <a:rPr lang="fr-FR" dirty="0"/>
              <a:t>Une fois les données nettoyée on peut les prétraitées</a:t>
            </a:r>
          </a:p>
          <a:p>
            <a:r>
              <a:rPr lang="fr-FR" dirty="0"/>
              <a:t>En prétraitant des données leur traitement sera facilité</a:t>
            </a:r>
          </a:p>
          <a:p>
            <a:pPr lvl="1"/>
            <a:r>
              <a:rPr lang="fr-FR" dirty="0"/>
              <a:t>Ici le seuillage d’une image</a:t>
            </a:r>
          </a:p>
          <a:p>
            <a:pPr lvl="1"/>
            <a:r>
              <a:rPr lang="fr-FR" dirty="0"/>
              <a:t>Taille abaissé (4 bits -&gt; 1 bit)</a:t>
            </a:r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1853</Words>
  <Application>Microsoft Office PowerPoint</Application>
  <PresentationFormat>Affichage à l'écran (4:3)</PresentationFormat>
  <Paragraphs>211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3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Exemple</vt:lpstr>
      <vt:lpstr>No Free Lunch</vt:lpstr>
      <vt:lpstr>Choix du modèle</vt:lpstr>
      <vt:lpstr>Démarrer le machine learning</vt:lpstr>
      <vt:lpstr>Loss</vt:lpstr>
      <vt:lpstr>Erreur</vt:lpstr>
      <vt:lpstr>Erreur quadratique</vt:lpstr>
      <vt:lpstr>Problème non modélisables</vt:lpstr>
      <vt:lpstr>Edmunt Husserl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275</cp:revision>
  <dcterms:created xsi:type="dcterms:W3CDTF">2000-04-10T19:33:12Z</dcterms:created>
  <dcterms:modified xsi:type="dcterms:W3CDTF">2022-06-15T19:22:33Z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