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9" r:id="rId3"/>
    <p:sldId id="272" r:id="rId4"/>
    <p:sldId id="273" r:id="rId5"/>
    <p:sldId id="274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16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SVM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632848" cy="5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148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SVM</vt:lpstr>
      <vt:lpstr>SVM</vt:lpstr>
      <vt:lpstr>SVM</vt:lpstr>
      <vt:lpstr>SVM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350</cp:revision>
  <dcterms:created xsi:type="dcterms:W3CDTF">2000-04-10T19:33:12Z</dcterms:created>
  <dcterms:modified xsi:type="dcterms:W3CDTF">2020-03-12T08:15:04Z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