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281" r:id="rId14"/>
    <p:sldId id="269" r:id="rId15"/>
    <p:sldId id="272" r:id="rId16"/>
    <p:sldId id="273" r:id="rId17"/>
    <p:sldId id="276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RandomForest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Réentrainement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la solidification du modèle il peut être utile de </a:t>
            </a:r>
            <a:r>
              <a:rPr lang="fr-FR" dirty="0" err="1" smtClean="0"/>
              <a:t>réentrainer</a:t>
            </a:r>
            <a:r>
              <a:rPr lang="fr-FR" dirty="0" smtClean="0"/>
              <a:t> un modèle</a:t>
            </a:r>
          </a:p>
          <a:p>
            <a:pPr lvl="1"/>
            <a:r>
              <a:rPr lang="fr-FR" dirty="0" smtClean="0"/>
              <a:t>Lors que l'on possède d'avantages de données</a:t>
            </a:r>
          </a:p>
          <a:p>
            <a:pPr lvl="1"/>
            <a:r>
              <a:rPr lang="fr-FR" dirty="0" smtClean="0"/>
              <a:t>Utile si le premier apprentissage a été très couteux</a:t>
            </a:r>
          </a:p>
          <a:p>
            <a:pPr lvl="1"/>
            <a:r>
              <a:rPr lang="fr-FR" dirty="0" err="1" smtClean="0"/>
              <a:t>RandomForestClassifier</a:t>
            </a:r>
            <a:r>
              <a:rPr lang="fr-FR" dirty="0" smtClean="0"/>
              <a:t>(</a:t>
            </a:r>
            <a:r>
              <a:rPr lang="fr-FR" dirty="0" err="1" smtClean="0"/>
              <a:t>warm_start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Part d'un seul arbre entrainé et le clone par </a:t>
            </a:r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(kernel=“polynomial”)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15_multioutput_face_completion.py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5503"/>
            <a:ext cx="7400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modèles de classification</a:t>
            </a:r>
          </a:p>
          <a:p>
            <a:pPr lvl="1"/>
            <a:r>
              <a:rPr lang="fr-FR" dirty="0" err="1" smtClean="0"/>
              <a:t>RandomForest</a:t>
            </a:r>
            <a:endParaRPr lang="fr-FR" dirty="0" smtClean="0"/>
          </a:p>
          <a:p>
            <a:pPr lvl="1"/>
            <a:r>
              <a:rPr lang="fr-FR" dirty="0" smtClean="0"/>
              <a:t>KVM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On créé B nouveaux </a:t>
            </a:r>
            <a:r>
              <a:rPr lang="fr-FR" sz="2400" dirty="0"/>
              <a:t>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</a:t>
            </a:r>
            <a:r>
              <a:rPr lang="fr-FR" sz="2000" dirty="0" smtClean="0"/>
              <a:t>N d'observations </a:t>
            </a:r>
            <a:r>
              <a:rPr lang="fr-FR" sz="2000" dirty="0"/>
              <a:t>identique à celui des données </a:t>
            </a:r>
            <a:r>
              <a:rPr lang="fr-FR" sz="2000" dirty="0" smtClean="0"/>
              <a:t>d'origine</a:t>
            </a:r>
          </a:p>
          <a:p>
            <a:pPr lvl="1"/>
            <a:r>
              <a:rPr lang="fr-FR" sz="2000" dirty="0" smtClean="0"/>
              <a:t>et </a:t>
            </a:r>
            <a:r>
              <a:rPr lang="fr-FR" sz="2000" dirty="0"/>
              <a:t>sur les </a:t>
            </a:r>
            <a:r>
              <a:rPr lang="fr-FR" sz="2000" dirty="0" smtClean="0"/>
              <a:t>p prédicteurs</a:t>
            </a:r>
            <a:r>
              <a:rPr lang="fr-FR" sz="2000" dirty="0"/>
              <a:t>, en n'en retenant qu'un échantillon de cardinal </a:t>
            </a:r>
            <a:r>
              <a:rPr lang="fr-FR" sz="2000" dirty="0" smtClean="0"/>
              <a:t>m &lt; </a:t>
            </a:r>
            <a:r>
              <a:rPr lang="fr-FR" sz="2000" dirty="0" err="1" smtClean="0"/>
              <a:t>sqrt</a:t>
            </a:r>
            <a:r>
              <a:rPr lang="fr-FR" sz="2000" dirty="0" smtClean="0"/>
              <a:t>(p)</a:t>
            </a:r>
            <a:endParaRPr lang="fr-FR" sz="2000" dirty="0"/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</a:t>
            </a:r>
            <a:r>
              <a:rPr lang="fr-FR" sz="2000" dirty="0" smtClean="0"/>
              <a:t>croisée</a:t>
            </a:r>
            <a:endParaRPr lang="fr-FR" sz="2000" dirty="0"/>
          </a:p>
          <a:p>
            <a:pPr lvl="1"/>
            <a:r>
              <a:rPr lang="fr-FR" sz="2000" dirty="0"/>
              <a:t>On stocke les </a:t>
            </a:r>
            <a:r>
              <a:rPr lang="fr-FR" sz="2000" dirty="0" smtClean="0"/>
              <a:t>B prédictions </a:t>
            </a:r>
            <a:r>
              <a:rPr lang="fr-FR" sz="2000" dirty="0"/>
              <a:t>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</a:t>
            </a:r>
            <a:r>
              <a:rPr lang="fr-FR" sz="2000" dirty="0" smtClean="0"/>
              <a:t>majoritaire</a:t>
            </a:r>
            <a:endParaRPr lang="fr-FR" sz="2000" dirty="0"/>
          </a:p>
          <a:p>
            <a:pPr lvl="1"/>
            <a:r>
              <a:rPr lang="fr-FR" sz="2000" dirty="0"/>
              <a:t>Le principal revers de cette méthode est que l'on perd l'aspect visuel des arbres de décision </a:t>
            </a:r>
            <a:r>
              <a:rPr lang="fr-FR" sz="2000" dirty="0" smtClean="0"/>
              <a:t>uniques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5670</TotalTime>
  <Words>608</Words>
  <Application>Microsoft Office PowerPoint</Application>
  <PresentationFormat>Affichage à l'écran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Réentrainement</vt:lpstr>
      <vt:lpstr>SVM</vt:lpstr>
      <vt:lpstr>SVM</vt:lpstr>
      <vt:lpstr>SVM</vt:lpstr>
      <vt:lpstr>Comparaison des algorithmes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344</cp:revision>
  <dcterms:created xsi:type="dcterms:W3CDTF">2000-04-10T19:33:12Z</dcterms:created>
  <dcterms:modified xsi:type="dcterms:W3CDTF">2019-06-13T14:44:03Z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