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</a:t>
            </a:r>
            <a:r>
              <a:rPr lang="fr-FR" dirty="0" smtClean="0"/>
              <a:t> as </a:t>
            </a:r>
            <a:r>
              <a:rPr lang="fr-FR" dirty="0" err="1" smtClean="0"/>
              <a:t>tf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37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7201</TotalTime>
  <Words>122</Words>
  <Application>Microsoft Office PowerPoint</Application>
  <PresentationFormat>Affichage à l'écran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TensorFlow</vt:lpstr>
      <vt:lpstr>CPU, GPU, TPU</vt:lpstr>
      <vt:lpstr>Installation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user81</cp:lastModifiedBy>
  <cp:revision>332</cp:revision>
  <dcterms:created xsi:type="dcterms:W3CDTF">2000-04-10T19:33:12Z</dcterms:created>
  <dcterms:modified xsi:type="dcterms:W3CDTF">2022-05-11T11:14:57Z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