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32" r:id="rId12"/>
    <p:sldId id="359" r:id="rId13"/>
    <p:sldId id="301" r:id="rId14"/>
    <p:sldId id="334" r:id="rId15"/>
    <p:sldId id="302" r:id="rId16"/>
    <p:sldId id="333" r:id="rId17"/>
    <p:sldId id="316" r:id="rId18"/>
    <p:sldId id="303" r:id="rId19"/>
    <p:sldId id="304" r:id="rId20"/>
    <p:sldId id="339" r:id="rId21"/>
    <p:sldId id="341" r:id="rId22"/>
    <p:sldId id="350" r:id="rId23"/>
    <p:sldId id="346" r:id="rId24"/>
    <p:sldId id="347" r:id="rId25"/>
    <p:sldId id="306" r:id="rId26"/>
    <p:sldId id="351" r:id="rId27"/>
    <p:sldId id="352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</a:t>
            </a:r>
            <a:r>
              <a:rPr lang="fr-FR"/>
              <a:t>= keras</a:t>
            </a:r>
            <a:r>
              <a:rPr lang="fr-FR" dirty="0" err="1"/>
              <a:t>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DropOut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24028</TotalTime>
  <Words>1014</Words>
  <Application>Microsoft Office PowerPoint</Application>
  <PresentationFormat>Affichage à l'écran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Vocabulaire</vt:lpstr>
      <vt:lpstr>Méthode Keras</vt:lpstr>
      <vt:lpstr>Compréhension des résultats</vt:lpstr>
      <vt:lpstr>to_categorical</vt:lpstr>
      <vt:lpstr>Softmax</vt:lpstr>
      <vt:lpstr>Solidification du modèle</vt:lpstr>
      <vt:lpstr>DropOut</vt:lpstr>
      <vt:lpstr>Compréhension des résultats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526</cp:revision>
  <dcterms:created xsi:type="dcterms:W3CDTF">2000-04-10T19:33:12Z</dcterms:created>
  <dcterms:modified xsi:type="dcterms:W3CDTF">2023-05-24T12:35:56Z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