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7" r:id="rId10"/>
    <p:sldId id="282" r:id="rId11"/>
    <p:sldId id="283" r:id="rId12"/>
    <p:sldId id="278" r:id="rId13"/>
    <p:sldId id="279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/>
              <a:t>Changement </a:t>
            </a:r>
            <a:r>
              <a:rPr lang="fr-FR" dirty="0"/>
              <a:t>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517</Words>
  <Application>Microsoft Office PowerPoint</Application>
  <PresentationFormat>Affichage à l'écran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Structure de la base</vt:lpstr>
      <vt:lpstr>Filtrage</vt:lpstr>
      <vt:lpstr>Describe</vt:lpstr>
      <vt:lpstr>MNIST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253</cp:revision>
  <dcterms:created xsi:type="dcterms:W3CDTF">2000-04-10T19:33:12Z</dcterms:created>
  <dcterms:modified xsi:type="dcterms:W3CDTF">2021-04-22T19:10:26Z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