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35" r:id="rId10"/>
    <p:sldId id="313" r:id="rId11"/>
    <p:sldId id="330" r:id="rId12"/>
    <p:sldId id="314" r:id="rId13"/>
    <p:sldId id="315" r:id="rId14"/>
    <p:sldId id="316" r:id="rId15"/>
    <p:sldId id="325" r:id="rId16"/>
    <p:sldId id="317" r:id="rId17"/>
    <p:sldId id="319" r:id="rId18"/>
    <p:sldId id="336" r:id="rId19"/>
    <p:sldId id="329" r:id="rId20"/>
    <p:sldId id="320" r:id="rId21"/>
    <p:sldId id="321" r:id="rId22"/>
    <p:sldId id="323" r:id="rId23"/>
    <p:sldId id="324" r:id="rId24"/>
    <p:sldId id="326" r:id="rId25"/>
    <p:sldId id="322" r:id="rId26"/>
    <p:sldId id="318" r:id="rId27"/>
    <p:sldId id="331" r:id="rId28"/>
    <p:sldId id="333" r:id="rId29"/>
    <p:sldId id="332" r:id="rId3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perceptron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93503B-2ED5-4061-88B8-420B4BF6AFFF}"/>
              </a:ext>
            </a:extLst>
          </p:cNvPr>
          <p:cNvSpPr txBox="1"/>
          <p:nvPr/>
        </p:nvSpPr>
        <p:spPr>
          <a:xfrm>
            <a:off x="1043608" y="3356992"/>
            <a:ext cx="869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1 4 7</a:t>
            </a:r>
          </a:p>
          <a:p>
            <a:endParaRPr lang="fr-FR" dirty="0"/>
          </a:p>
          <a:p>
            <a:r>
              <a:rPr lang="fr-FR" dirty="0"/>
              <a:t>2 5 8</a:t>
            </a:r>
          </a:p>
          <a:p>
            <a:endParaRPr lang="fr-FR" dirty="0"/>
          </a:p>
          <a:p>
            <a:r>
              <a:rPr lang="fr-FR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attendus sont 0.75 et 0.77</a:t>
            </a:r>
          </a:p>
          <a:p>
            <a:r>
              <a:rPr lang="fr-FR" dirty="0"/>
              <a:t>Le résultat obtenus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20E3D-21C9-416C-96C9-8368F624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Descente du gradient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B3979-55A8-45D3-9A85-72BBA0F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(x) = (w * 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lr</a:t>
            </a:r>
            <a:r>
              <a:rPr lang="fr-FR" dirty="0"/>
              <a:t>) / (</a:t>
            </a:r>
            <a:r>
              <a:rPr lang="fr-FR" dirty="0" err="1"/>
              <a:t>faccel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* </a:t>
            </a:r>
            <a:r>
              <a:rPr lang="fr-FR" dirty="0" err="1"/>
              <a:t>df</a:t>
            </a:r>
            <a:r>
              <a:rPr lang="fr-FR" dirty="0"/>
              <a:t>(x))</a:t>
            </a:r>
          </a:p>
          <a:p>
            <a:r>
              <a:rPr lang="fr-FR" dirty="0"/>
              <a:t>Stochastique = </a:t>
            </a:r>
            <a:r>
              <a:rPr lang="fr-FR" dirty="0" err="1"/>
              <a:t>random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lr</a:t>
            </a:r>
            <a:r>
              <a:rPr lang="fr-FR" dirty="0"/>
              <a:t> = Learning Rate [1</a:t>
            </a:r>
            <a:r>
              <a:rPr lang="fr-FR" baseline="30000" dirty="0"/>
              <a:t>e</a:t>
            </a:r>
            <a:r>
              <a:rPr lang="fr-FR" dirty="0"/>
              <a:t>-2, 1</a:t>
            </a:r>
            <a:r>
              <a:rPr lang="fr-FR" baseline="30000" dirty="0"/>
              <a:t>e</a:t>
            </a:r>
            <a:r>
              <a:rPr lang="fr-FR" dirty="0"/>
              <a:t>-5]</a:t>
            </a:r>
          </a:p>
          <a:p>
            <a:r>
              <a:rPr lang="fr-FR" dirty="0" err="1"/>
              <a:t>momentum</a:t>
            </a:r>
            <a:r>
              <a:rPr lang="fr-FR" dirty="0"/>
              <a:t> = </a:t>
            </a:r>
            <a:r>
              <a:rPr lang="fr-FR" dirty="0" err="1"/>
              <a:t>Nesterov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08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0621C-8133-4AF8-9F36-D6FE8A0E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6E2D9-7FC5-4ADF-989D-3CBC34B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3303298C-DFEE-4E8C-9806-5BC6013AC1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483768" y="2348880"/>
            <a:ext cx="3744416" cy="3312368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97507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6087</TotalTime>
  <Words>793</Words>
  <Application>Microsoft Office PowerPoint</Application>
  <PresentationFormat>Affichage à l'écran (4:3)</PresentationFormat>
  <Paragraphs>128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Présentation PowerPoint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Descente du gradient</vt:lpstr>
      <vt:lpstr>Backpropagation</vt:lpstr>
      <vt:lpstr>Gradient d’erreur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257</cp:revision>
  <dcterms:created xsi:type="dcterms:W3CDTF">2000-04-10T19:33:12Z</dcterms:created>
  <dcterms:modified xsi:type="dcterms:W3CDTF">2023-05-23T14:21:48Z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