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8" r:id="rId15"/>
    <p:sldId id="343" r:id="rId16"/>
    <p:sldId id="295" r:id="rId17"/>
    <p:sldId id="296" r:id="rId18"/>
    <p:sldId id="297" r:id="rId19"/>
    <p:sldId id="345" r:id="rId20"/>
    <p:sldId id="298" r:id="rId21"/>
    <p:sldId id="299" r:id="rId22"/>
    <p:sldId id="301" r:id="rId23"/>
    <p:sldId id="335"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33" r:id="rId44"/>
    <p:sldId id="346" r:id="rId45"/>
    <p:sldId id="334" r:id="rId46"/>
    <p:sldId id="347" r:id="rId47"/>
    <p:sldId id="284" r:id="rId4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17</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18</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20</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21</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22</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43</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16</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9</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a:t>constructor</a:t>
            </a:r>
            <a:r>
              <a:rPr lang="fr-FR" dirty="0"/>
              <a:t>(</a:t>
            </a:r>
            <a:r>
              <a:rPr lang="fr-FR" dirty="0" err="1"/>
              <a:t>private</a:t>
            </a:r>
            <a:r>
              <a:rPr lang="fr-FR" dirty="0"/>
              <a:t> </a:t>
            </a:r>
            <a:r>
              <a:rPr lang="fr-FR" dirty="0" err="1"/>
              <a:t>heroService</a:t>
            </a:r>
            <a:r>
              <a:rPr lang="fr-FR" dirty="0"/>
              <a:t>: </a:t>
            </a:r>
            <a:r>
              <a:rPr lang="fr-FR" dirty="0" err="1"/>
              <a:t>HeroService</a:t>
            </a:r>
            <a:r>
              <a:rPr lang="fr-FR" dirty="0"/>
              <a:t>) { </a:t>
            </a:r>
            <a:r>
              <a:rPr lang="fr-FR" dirty="0" smtClean="0"/>
              <a:t>}</a:t>
            </a:r>
          </a:p>
          <a:p>
            <a:pPr lvl="1"/>
            <a:r>
              <a:rPr lang="fr-FR" dirty="0" smtClean="0"/>
              <a:t>Créer l’attribut </a:t>
            </a:r>
            <a:r>
              <a:rPr lang="fr-FR" dirty="0" err="1" smtClean="0"/>
              <a:t>private</a:t>
            </a:r>
            <a:r>
              <a:rPr lang="fr-FR" dirty="0" smtClean="0"/>
              <a:t> </a:t>
            </a:r>
            <a:r>
              <a:rPr lang="fr-FR" dirty="0" err="1" smtClean="0"/>
              <a:t>heroService</a:t>
            </a:r>
            <a:r>
              <a:rPr lang="fr-FR" dirty="0" smtClean="0"/>
              <a:t> et l’affecte</a:t>
            </a:r>
          </a:p>
          <a:p>
            <a:pPr lvl="1"/>
            <a:r>
              <a:rPr lang="fr-FR" dirty="0" smtClean="0"/>
              <a:t>Peut avoir </a:t>
            </a:r>
            <a:r>
              <a:rPr lang="fr-FR" smtClean="0"/>
              <a:t>plusieurs paramètres</a:t>
            </a:r>
            <a:endParaRPr lang="fr-FR" dirty="0"/>
          </a:p>
        </p:txBody>
      </p:sp>
    </p:spTree>
    <p:extLst>
      <p:ext uri="{BB962C8B-B14F-4D97-AF65-F5344CB8AC3E}">
        <p14:creationId xmlns:p14="http://schemas.microsoft.com/office/powerpoint/2010/main" val="37712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endParaRPr lang="fr-FR" kern="0" dirty="0"/>
          </a:p>
        </p:txBody>
      </p:sp>
      <p:pic>
        <p:nvPicPr>
          <p:cNvPr id="4" name="Image 3"/>
          <p:cNvPicPr>
            <a:picLocks noChangeAspect="1"/>
          </p:cNvPicPr>
          <p:nvPr/>
        </p:nvPicPr>
        <p:blipFill>
          <a:blip r:embed="rId3"/>
          <a:stretch>
            <a:fillRect/>
          </a:stretch>
        </p:blipFill>
        <p:spPr>
          <a:xfrm>
            <a:off x="3219512" y="3446511"/>
            <a:ext cx="2686050" cy="990600"/>
          </a:xfrm>
          <a:prstGeom prst="rect">
            <a:avLst/>
          </a:prstGeom>
        </p:spPr>
      </p:pic>
      <p:pic>
        <p:nvPicPr>
          <p:cNvPr id="5" name="Image 4"/>
          <p:cNvPicPr>
            <a:picLocks noChangeAspect="1"/>
          </p:cNvPicPr>
          <p:nvPr/>
        </p:nvPicPr>
        <p:blipFill>
          <a:blip r:embed="rId4"/>
          <a:stretch>
            <a:fillRect/>
          </a:stretch>
        </p:blipFill>
        <p:spPr>
          <a:xfrm>
            <a:off x="2181225" y="4973736"/>
            <a:ext cx="4781550" cy="942975"/>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TotalTime>
  <Words>3361</Words>
  <Application>Microsoft Office PowerPoint</Application>
  <PresentationFormat>Affichage à l'écran (4:3)</PresentationFormat>
  <Paragraphs>434</Paragraphs>
  <Slides>47</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 Implémentation</vt:lpstr>
      <vt:lpstr>Interfaces</vt:lpstr>
      <vt:lpstr>Namespace</vt:lpstr>
      <vt:lpstr>Import d’un fichier</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222</cp:revision>
  <dcterms:created xsi:type="dcterms:W3CDTF">2000-04-10T19:33:12Z</dcterms:created>
  <dcterms:modified xsi:type="dcterms:W3CDTF">2018-09-04T13:16:45Z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