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7"/>
  </p:notesMasterIdLst>
  <p:handoutMasterIdLst>
    <p:handoutMasterId r:id="rId8"/>
  </p:handoutMasterIdLst>
  <p:sldIdLst>
    <p:sldId id="264" r:id="rId2"/>
    <p:sldId id="330" r:id="rId3"/>
    <p:sldId id="331" r:id="rId4"/>
    <p:sldId id="332" r:id="rId5"/>
    <p:sldId id="333" r:id="rId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11</a:t>
            </a:r>
          </a:p>
          <a:p>
            <a:pPr eaLnBrk="1" hangingPunct="1"/>
            <a:r>
              <a:rPr lang="fr-FR" altLang="fr-FR" dirty="0" smtClean="0"/>
              <a:t>Les composants avancés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Composants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dans la philosophie d’</a:t>
            </a:r>
            <a:r>
              <a:rPr lang="fr-FR" dirty="0" err="1" smtClean="0"/>
              <a:t>Angular</a:t>
            </a:r>
            <a:r>
              <a:rPr lang="fr-FR" dirty="0" smtClean="0"/>
              <a:t> de fortement découper le code en composant et modules</a:t>
            </a:r>
          </a:p>
          <a:p>
            <a:pPr lvl="1"/>
            <a:r>
              <a:rPr lang="fr-FR" dirty="0" smtClean="0"/>
              <a:t>Il faudrait découper le composant </a:t>
            </a:r>
            <a:r>
              <a:rPr lang="fr-FR" dirty="0" err="1" smtClean="0"/>
              <a:t>heroes</a:t>
            </a:r>
            <a:r>
              <a:rPr lang="fr-FR" dirty="0" smtClean="0"/>
              <a:t> en 2 composants</a:t>
            </a:r>
          </a:p>
          <a:p>
            <a:pPr lvl="1"/>
            <a:r>
              <a:rPr lang="fr-FR" dirty="0" smtClean="0"/>
              <a:t>Lesquels ?</a:t>
            </a:r>
          </a:p>
          <a:p>
            <a:r>
              <a:rPr lang="fr-FR" dirty="0" smtClean="0"/>
              <a:t>Ceci implique une communication entre composant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825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</a:t>
            </a:r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Afin d’éviter la saisie du code des 3 fichiers .html, .</a:t>
            </a:r>
            <a:r>
              <a:rPr lang="fr-FR" dirty="0" err="1" smtClean="0"/>
              <a:t>css</a:t>
            </a:r>
            <a:r>
              <a:rPr lang="fr-FR" dirty="0" smtClean="0"/>
              <a:t> et .</a:t>
            </a:r>
            <a:r>
              <a:rPr lang="fr-FR" dirty="0" err="1" smtClean="0"/>
              <a:t>ts</a:t>
            </a:r>
            <a:r>
              <a:rPr lang="fr-FR" dirty="0" smtClean="0"/>
              <a:t> une commande a été créée</a:t>
            </a:r>
          </a:p>
          <a:p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component </a:t>
            </a:r>
            <a:r>
              <a:rPr lang="fr-FR" dirty="0" err="1" smtClean="0"/>
              <a:t>nomDuComposant</a:t>
            </a:r>
            <a:endParaRPr lang="fr-FR" dirty="0" smtClean="0"/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component </a:t>
            </a:r>
            <a:r>
              <a:rPr lang="fr-FR" dirty="0" err="1" smtClean="0"/>
              <a:t>hero-detail</a:t>
            </a:r>
            <a:endParaRPr lang="fr-FR" dirty="0" smtClean="0"/>
          </a:p>
          <a:p>
            <a:pPr lvl="1"/>
            <a:r>
              <a:rPr lang="fr-FR" dirty="0" smtClean="0"/>
              <a:t>Génère les 3 fichiers</a:t>
            </a:r>
          </a:p>
          <a:p>
            <a:pPr lvl="1"/>
            <a:r>
              <a:rPr lang="fr-FR" dirty="0" smtClean="0"/>
              <a:t>Avec du code</a:t>
            </a:r>
          </a:p>
          <a:p>
            <a:pPr lvl="1"/>
            <a:r>
              <a:rPr lang="fr-FR" dirty="0" smtClean="0"/>
              <a:t>Dans le répertoire </a:t>
            </a:r>
            <a:r>
              <a:rPr lang="fr-FR" dirty="0" err="1" smtClean="0"/>
              <a:t>heroes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266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Décorateur @Input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passer des paramètres au composant</a:t>
            </a:r>
          </a:p>
          <a:p>
            <a:r>
              <a:rPr lang="fr-FR" dirty="0" smtClean="0"/>
              <a:t>Via la directive @Input qui décore un attribut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/>
              <a:t>@Input() </a:t>
            </a:r>
            <a:r>
              <a:rPr lang="fr-FR" dirty="0" err="1"/>
              <a:t>hero</a:t>
            </a:r>
            <a:r>
              <a:rPr lang="fr-FR" dirty="0"/>
              <a:t>: </a:t>
            </a:r>
            <a:r>
              <a:rPr lang="fr-FR" dirty="0" err="1"/>
              <a:t>Hero</a:t>
            </a:r>
            <a:r>
              <a:rPr lang="fr-FR" dirty="0" smtClean="0"/>
              <a:t>;</a:t>
            </a:r>
          </a:p>
          <a:p>
            <a:pPr lvl="1"/>
            <a:r>
              <a:rPr lang="fr-FR" dirty="0" smtClean="0"/>
              <a:t>Input doit être au préalablement importé</a:t>
            </a:r>
          </a:p>
          <a:p>
            <a:pPr lvl="1"/>
            <a:r>
              <a:rPr lang="en-US" dirty="0"/>
              <a:t>import { Component, </a:t>
            </a:r>
            <a:r>
              <a:rPr lang="en-US" dirty="0" err="1"/>
              <a:t>OnInit</a:t>
            </a:r>
            <a:r>
              <a:rPr lang="en-US" dirty="0"/>
              <a:t>, Input } from '@angular/core</a:t>
            </a:r>
            <a:r>
              <a:rPr lang="en-US" dirty="0" smtClean="0"/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1180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[ ]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passage de paramètre d’un composant se fait via [ ]</a:t>
            </a:r>
          </a:p>
          <a:p>
            <a:pPr lvl="1"/>
            <a:r>
              <a:rPr lang="fr-FR" dirty="0" smtClean="0"/>
              <a:t>@</a:t>
            </a:r>
            <a:r>
              <a:rPr lang="fr-FR" smtClean="0"/>
              <a:t>Input obligatoire</a:t>
            </a:r>
            <a:endParaRPr lang="fr-FR" dirty="0" smtClean="0"/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smtClean="0"/>
              <a:t>&lt;</a:t>
            </a:r>
            <a:r>
              <a:rPr lang="fr-FR" dirty="0" err="1"/>
              <a:t>app-hero-detail</a:t>
            </a:r>
            <a:r>
              <a:rPr lang="fr-FR" dirty="0"/>
              <a:t> [</a:t>
            </a:r>
            <a:r>
              <a:rPr lang="fr-FR" dirty="0" err="1"/>
              <a:t>hero</a:t>
            </a:r>
            <a:r>
              <a:rPr lang="fr-FR" dirty="0"/>
              <a:t>]="</a:t>
            </a:r>
            <a:r>
              <a:rPr lang="fr-FR" dirty="0" err="1"/>
              <a:t>selectedHero</a:t>
            </a:r>
            <a:r>
              <a:rPr lang="fr-FR" dirty="0"/>
              <a:t>"&gt;&lt;/</a:t>
            </a:r>
            <a:r>
              <a:rPr lang="fr-FR" dirty="0" err="1"/>
              <a:t>app-hero-detail</a:t>
            </a:r>
            <a:r>
              <a:rPr lang="fr-FR" dirty="0"/>
              <a:t>&gt;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185575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2722</TotalTime>
  <Words>157</Words>
  <Application>Microsoft Office PowerPoint</Application>
  <PresentationFormat>Affichage à l'écran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Monotype Sorts</vt:lpstr>
      <vt:lpstr>Times New Roman</vt:lpstr>
      <vt:lpstr>cvc</vt:lpstr>
      <vt:lpstr>Présentation PowerPoint</vt:lpstr>
      <vt:lpstr>Composants</vt:lpstr>
      <vt:lpstr>Rappel Ng generate</vt:lpstr>
      <vt:lpstr>Décorateur @Input</vt:lpstr>
      <vt:lpstr>[ ]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197</cp:revision>
  <dcterms:created xsi:type="dcterms:W3CDTF">2000-04-10T19:33:12Z</dcterms:created>
  <dcterms:modified xsi:type="dcterms:W3CDTF">2018-09-04T12:42:51Z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