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Angular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Les </a:t>
            </a:r>
            <a:r>
              <a:rPr lang="fr-FR" altLang="fr-FR" dirty="0" smtClean="0"/>
              <a:t>services</a:t>
            </a:r>
            <a:endParaRPr lang="fr-FR" alt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44824"/>
            <a:ext cx="1524000" cy="1695450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763688" y="2564904"/>
            <a:ext cx="64008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fr-FR" altLang="fr-FR" sz="4000" kern="0" dirty="0" err="1" smtClean="0"/>
              <a:t>ngular</a:t>
            </a:r>
            <a:endParaRPr lang="fr-FR" altLang="fr-FR" sz="4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services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services sont des modules qui peuvent contenir des </a:t>
            </a:r>
            <a:r>
              <a:rPr lang="fr-FR" dirty="0" smtClean="0"/>
              <a:t>objets </a:t>
            </a:r>
            <a:r>
              <a:rPr lang="fr-FR" dirty="0" smtClean="0"/>
              <a:t>partageables par toute l'application</a:t>
            </a:r>
          </a:p>
          <a:p>
            <a:pPr lvl="1"/>
            <a:r>
              <a:rPr lang="fr-FR" dirty="0" smtClean="0"/>
              <a:t>Il s’agit de partager du comportement à toute l’</a:t>
            </a:r>
            <a:r>
              <a:rPr lang="fr-FR" dirty="0" err="1" smtClean="0"/>
              <a:t>apllication</a:t>
            </a:r>
            <a:endParaRPr lang="fr-FR" dirty="0" smtClean="0"/>
          </a:p>
          <a:p>
            <a:pPr lvl="1"/>
            <a:r>
              <a:rPr lang="fr-FR" dirty="0" smtClean="0"/>
              <a:t>Pattern Service</a:t>
            </a:r>
          </a:p>
          <a:p>
            <a:pPr lvl="1"/>
            <a:r>
              <a:rPr lang="fr-FR" dirty="0" smtClean="0"/>
              <a:t>Uniquement métier, pas de vue</a:t>
            </a:r>
          </a:p>
          <a:p>
            <a:pPr lvl="1"/>
            <a:r>
              <a:rPr lang="fr-FR" dirty="0" smtClean="0"/>
              <a:t>C’est une sorte de composant sans vue</a:t>
            </a:r>
          </a:p>
          <a:p>
            <a:pPr lvl="1"/>
            <a:r>
              <a:rPr lang="fr-FR" dirty="0" smtClean="0"/>
              <a:t>Le composant expose les données</a:t>
            </a:r>
          </a:p>
          <a:p>
            <a:pPr lvl="1"/>
            <a:r>
              <a:rPr lang="fr-FR" dirty="0" smtClean="0"/>
              <a:t>Le service traite et génère les données</a:t>
            </a:r>
          </a:p>
          <a:p>
            <a:pPr lvl="1"/>
            <a:r>
              <a:rPr lang="fr-FR" dirty="0" smtClean="0"/>
              <a:t>Dans notre exemple va remplacer le </a:t>
            </a:r>
            <a:r>
              <a:rPr lang="fr-FR" dirty="0" err="1" smtClean="0"/>
              <a:t>mock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5821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d’un 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service est une classe TS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IoD</a:t>
            </a:r>
            <a:endParaRPr lang="fr-FR" dirty="0" smtClean="0"/>
          </a:p>
          <a:p>
            <a:pPr lvl="1"/>
            <a:r>
              <a:rPr lang="fr-FR" dirty="0" smtClean="0"/>
              <a:t>Pour la générer</a:t>
            </a:r>
          </a:p>
          <a:p>
            <a:pPr lvl="1"/>
            <a:r>
              <a:rPr lang="fr-FR" dirty="0" err="1"/>
              <a:t>ng</a:t>
            </a:r>
            <a:r>
              <a:rPr lang="fr-FR" dirty="0"/>
              <a:t> </a:t>
            </a:r>
            <a:r>
              <a:rPr lang="fr-FR" dirty="0" err="1"/>
              <a:t>generate</a:t>
            </a:r>
            <a:r>
              <a:rPr lang="fr-FR" dirty="0"/>
              <a:t> service </a:t>
            </a:r>
            <a:r>
              <a:rPr lang="fr-FR" dirty="0" err="1" smtClean="0"/>
              <a:t>hero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338" y="2420888"/>
            <a:ext cx="4464496" cy="36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645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</TotalTime>
  <Words>82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Les services</vt:lpstr>
      <vt:lpstr>Création d’un service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205</cp:revision>
  <dcterms:created xsi:type="dcterms:W3CDTF">2000-04-10T19:33:12Z</dcterms:created>
  <dcterms:modified xsi:type="dcterms:W3CDTF">2018-09-04T12:53:18Z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