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328" r:id="rId3"/>
    <p:sldId id="327" r:id="rId4"/>
    <p:sldId id="330" r:id="rId5"/>
    <p:sldId id="32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5" r:id="rId16"/>
    <p:sldId id="326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Premier composant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root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84168" y="3429000"/>
            <a:ext cx="2861395" cy="3024336"/>
          </a:xfrm>
        </p:spPr>
        <p:txBody>
          <a:bodyPr/>
          <a:lstStyle/>
          <a:p>
            <a:r>
              <a:rPr lang="fr-FR" dirty="0" smtClean="0"/>
              <a:t>Liste de tous les composants du module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445"/>
            <a:ext cx="6084168" cy="36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2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8671" y="1412776"/>
            <a:ext cx="4256892" cy="50405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Démarre dans le navigateur</a:t>
            </a:r>
          </a:p>
          <a:p>
            <a:r>
              <a:rPr lang="fr-FR" dirty="0" smtClean="0"/>
              <a:t>Composant racine</a:t>
            </a:r>
          </a:p>
          <a:p>
            <a:endParaRPr lang="fr-FR" dirty="0"/>
          </a:p>
          <a:p>
            <a:r>
              <a:rPr lang="fr-FR" dirty="0" smtClean="0"/>
              <a:t>Rendu de l’application via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13454"/>
            <a:ext cx="4509158" cy="3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091"/>
            <a:ext cx="9144000" cy="5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d’objets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</a:t>
            </a:r>
            <a:r>
              <a:rPr lang="fr-FR" dirty="0" err="1" smtClean="0"/>
              <a:t>quote</a:t>
            </a:r>
            <a:endParaRPr lang="fr-FR" dirty="0" smtClean="0"/>
          </a:p>
          <a:p>
            <a:pPr lvl="1"/>
            <a:r>
              <a:rPr lang="fr-FR" dirty="0" smtClean="0"/>
              <a:t>Permet d’avoir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multiligne</a:t>
            </a:r>
            <a:r>
              <a:rPr lang="fr-FR" dirty="0" smtClean="0"/>
              <a:t> (ES6)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1" y="2347393"/>
            <a:ext cx="4901024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Expressions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smtClean="0"/>
              <a:t>Permet d'insérer des valeurs dynamiques dans la vue</a:t>
            </a:r>
          </a:p>
          <a:p>
            <a:endParaRPr lang="fr-FR" altLang="fr-FR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88913"/>
            <a:ext cx="5746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5970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App.component.ts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fichier est une composant</a:t>
            </a:r>
          </a:p>
          <a:p>
            <a:pPr lvl="1"/>
            <a:r>
              <a:rPr lang="fr-FR" dirty="0" smtClean="0"/>
              <a:t>Composant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Contient les traitements et les scopes d’un composant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Dans </a:t>
            </a:r>
            <a:r>
              <a:rPr lang="fr-FR" dirty="0"/>
              <a:t>export class </a:t>
            </a:r>
            <a:r>
              <a:rPr lang="fr-FR" dirty="0" err="1" smtClean="0"/>
              <a:t>AppComponent</a:t>
            </a:r>
            <a:r>
              <a:rPr lang="fr-FR" dirty="0" smtClean="0"/>
              <a:t> ajouter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/>
              <a:t> = 'Tour of </a:t>
            </a:r>
            <a:r>
              <a:rPr lang="fr-FR" dirty="0" smtClean="0"/>
              <a:t>Heroes‘</a:t>
            </a:r>
          </a:p>
          <a:p>
            <a:pPr lvl="1"/>
            <a:r>
              <a:rPr lang="fr-FR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143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app.component.html</a:t>
            </a:r>
          </a:p>
          <a:p>
            <a:pPr lvl="1"/>
            <a:r>
              <a:rPr lang="fr-FR" dirty="0"/>
              <a:t>&lt;h1&gt;{{</a:t>
            </a:r>
            <a:r>
              <a:rPr lang="fr-FR" dirty="0" err="1"/>
              <a:t>title</a:t>
            </a:r>
            <a:r>
              <a:rPr lang="fr-FR" dirty="0"/>
              <a:t>}}&lt;/h1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{{}} </a:t>
            </a:r>
            <a:r>
              <a:rPr lang="fr-FR" dirty="0" err="1" smtClean="0"/>
              <a:t>siginifie</a:t>
            </a:r>
            <a:r>
              <a:rPr lang="fr-FR" dirty="0" smtClean="0"/>
              <a:t> une expression</a:t>
            </a:r>
          </a:p>
          <a:p>
            <a:pPr lvl="1"/>
            <a:r>
              <a:rPr lang="fr-FR" dirty="0" smtClean="0"/>
              <a:t>Il s’agit du binding d’interpolation</a:t>
            </a:r>
          </a:p>
          <a:p>
            <a:r>
              <a:rPr lang="fr-FR" dirty="0" smtClean="0"/>
              <a:t>Tester</a:t>
            </a:r>
          </a:p>
          <a:p>
            <a:pPr lvl="1"/>
            <a:r>
              <a:rPr lang="fr-FR" dirty="0" smtClean="0"/>
              <a:t>Modifier la </a:t>
            </a:r>
            <a:r>
              <a:rPr lang="fr-FR" dirty="0" err="1" smtClean="0"/>
              <a:t>css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5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SystemJS</a:t>
            </a:r>
            <a:endParaRPr lang="fr-FR" dirty="0" smtClean="0"/>
          </a:p>
          <a:p>
            <a:pPr lvl="1"/>
            <a:r>
              <a:rPr lang="fr-FR" dirty="0" smtClean="0"/>
              <a:t>Pas de &lt;script&gt;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62452"/>
            <a:ext cx="5038613" cy="41908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95" y="2996953"/>
            <a:ext cx="21000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</a:t>
            </a:r>
            <a:r>
              <a:rPr lang="fr-FR" dirty="0" smtClean="0"/>
              <a:t>composant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 smtClean="0"/>
              <a:t>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237</Words>
  <Application>Microsoft Office PowerPoint</Application>
  <PresentationFormat>Affichage à l'écran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Expressions</vt:lpstr>
      <vt:lpstr>App.component.ts</vt:lpstr>
      <vt:lpstr>Composants</vt:lpstr>
      <vt:lpstr>Ajout d’une expression</vt:lpstr>
      <vt:lpstr>Chargement des scripts</vt:lpstr>
      <vt:lpstr>Premier script TS</vt:lpstr>
      <vt:lpstr>Premier composant</vt:lpstr>
      <vt:lpstr>Modules </vt:lpstr>
      <vt:lpstr>Module root</vt:lpstr>
      <vt:lpstr>Rendu</vt:lpstr>
      <vt:lpstr>Démarrer le composant</vt:lpstr>
      <vt:lpstr>Démarrage</vt:lpstr>
      <vt:lpstr>Classe TS</vt:lpstr>
      <vt:lpstr>Interpolation</vt:lpstr>
      <vt:lpstr>Interpolation d’objets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183</cp:revision>
  <dcterms:created xsi:type="dcterms:W3CDTF">2000-04-10T19:33:12Z</dcterms:created>
  <dcterms:modified xsi:type="dcterms:W3CDTF">2018-09-03T09:02:26Z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