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330" r:id="rId3"/>
    <p:sldId id="316" r:id="rId4"/>
    <p:sldId id="317" r:id="rId5"/>
    <p:sldId id="318" r:id="rId6"/>
    <p:sldId id="320" r:id="rId7"/>
    <p:sldId id="324" r:id="rId8"/>
    <p:sldId id="325" r:id="rId9"/>
    <p:sldId id="326" r:id="rId10"/>
    <p:sldId id="331" r:id="rId11"/>
    <p:sldId id="332" r:id="rId12"/>
    <p:sldId id="333" r:id="rId13"/>
    <p:sldId id="334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composants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TS sont préfixées par export</a:t>
            </a:r>
          </a:p>
          <a:p>
            <a:r>
              <a:rPr lang="fr-FR" dirty="0" smtClean="0"/>
              <a:t>Les vues HTML peuvent voir les attributs de la classe du composant</a:t>
            </a:r>
          </a:p>
          <a:p>
            <a:pPr marL="457200" lvl="1" indent="0">
              <a:buNone/>
            </a:pPr>
            <a:r>
              <a:rPr lang="fr-FR" dirty="0"/>
              <a:t>export class </a:t>
            </a:r>
            <a:r>
              <a:rPr lang="fr-FR" dirty="0" err="1"/>
              <a:t>HeroesComponent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OnInit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 smtClean="0"/>
              <a:t>  </a:t>
            </a:r>
            <a:r>
              <a:rPr lang="fr-FR" dirty="0" err="1"/>
              <a:t>result</a:t>
            </a:r>
            <a:r>
              <a:rPr lang="fr-FR" dirty="0"/>
              <a:t> = "Résultat du calcul</a:t>
            </a:r>
            <a:r>
              <a:rPr lang="fr-FR" dirty="0" smtClean="0"/>
              <a:t>";</a:t>
            </a:r>
          </a:p>
          <a:p>
            <a:r>
              <a:rPr lang="fr-FR" dirty="0" smtClean="0"/>
              <a:t>Expression de la vue</a:t>
            </a:r>
          </a:p>
          <a:p>
            <a:pPr lvl="1"/>
            <a:r>
              <a:rPr lang="fr-FR" dirty="0" smtClean="0"/>
              <a:t>Dans le HTML le binding suivant affiche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result</a:t>
            </a:r>
            <a:r>
              <a:rPr lang="fr-FR" dirty="0" smtClean="0"/>
              <a:t>}}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238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sélecteur est le nom </a:t>
            </a:r>
            <a:r>
              <a:rPr lang="fr-FR" dirty="0" err="1" smtClean="0"/>
              <a:t>Angular</a:t>
            </a:r>
            <a:r>
              <a:rPr lang="fr-FR" dirty="0" smtClean="0"/>
              <a:t> du composant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g-nomducomposant</a:t>
            </a:r>
            <a:endParaRPr lang="fr-FR" dirty="0" smtClean="0"/>
          </a:p>
          <a:p>
            <a:r>
              <a:rPr lang="fr-FR" dirty="0" smtClean="0"/>
              <a:t>Pour les CSS il s’agit du préfixe des styles</a:t>
            </a:r>
          </a:p>
          <a:p>
            <a:r>
              <a:rPr lang="fr-FR" dirty="0" smtClean="0"/>
              <a:t>Il s’agit d’une directive</a:t>
            </a:r>
          </a:p>
        </p:txBody>
      </p:sp>
    </p:spTree>
    <p:extLst>
      <p:ext uri="{BB962C8B-B14F-4D97-AF65-F5344CB8AC3E}">
        <p14:creationId xmlns:p14="http://schemas.microsoft.com/office/powerpoint/2010/main" val="116085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Les Directives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Une directive est un marqueur HTML qui dit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de </a:t>
            </a:r>
            <a:r>
              <a:rPr lang="fr-FR" altLang="fr-FR" dirty="0" smtClean="0"/>
              <a:t>d’effectuer une action</a:t>
            </a:r>
            <a:endParaRPr lang="fr-FR" altLang="fr-FR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97200"/>
            <a:ext cx="855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a créé une directive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Permet d’inclure le composant dans un autre composant</a:t>
            </a:r>
          </a:p>
          <a:p>
            <a:pPr lvl="1"/>
            <a:r>
              <a:rPr lang="fr-FR" dirty="0" smtClean="0"/>
              <a:t>Ecriture XML simplifiée déconseillée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/&gt;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 smtClean="0"/>
              <a:t>Dans app.component.html ajouter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app-heroes</a:t>
            </a:r>
            <a:r>
              <a:rPr lang="fr-FR" dirty="0" smtClean="0"/>
              <a:t>&gt;&lt;/</a:t>
            </a:r>
            <a:r>
              <a:rPr lang="fr-FR" dirty="0" err="1" smtClean="0"/>
              <a:t>app-heroes</a:t>
            </a:r>
            <a:r>
              <a:rPr lang="fr-FR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1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du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BrowserModule</a:t>
            </a:r>
            <a:endParaRPr lang="fr-FR" dirty="0" smtClean="0"/>
          </a:p>
          <a:p>
            <a:pPr lvl="1"/>
            <a:r>
              <a:rPr lang="fr-FR" dirty="0" smtClean="0"/>
              <a:t>Obligatoire pour les sites Web</a:t>
            </a:r>
          </a:p>
          <a:p>
            <a:r>
              <a:rPr lang="fr-FR" dirty="0" err="1" smtClean="0"/>
              <a:t>platformBrowserDynammic</a:t>
            </a:r>
            <a:endParaRPr lang="fr-FR" dirty="0" smtClean="0"/>
          </a:p>
          <a:p>
            <a:pPr lvl="1"/>
            <a:r>
              <a:rPr lang="fr-FR" dirty="0" smtClean="0"/>
              <a:t>Rendu du site</a:t>
            </a:r>
          </a:p>
          <a:p>
            <a:pPr lvl="1"/>
            <a:r>
              <a:rPr lang="fr-FR" dirty="0" smtClean="0"/>
              <a:t>Démarre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60131"/>
            <a:ext cx="8420067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Back </a:t>
            </a:r>
            <a:r>
              <a:rPr lang="fr-FR" dirty="0" err="1" smtClean="0"/>
              <a:t>quote</a:t>
            </a:r>
            <a:endParaRPr lang="fr-FR" dirty="0" smtClean="0"/>
          </a:p>
          <a:p>
            <a:pPr lvl="1"/>
            <a:r>
              <a:rPr lang="fr-FR" dirty="0" smtClean="0"/>
              <a:t>Permet d’avoir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multiligne</a:t>
            </a:r>
            <a:r>
              <a:rPr lang="fr-FR" dirty="0" smtClean="0"/>
              <a:t> (ES6)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1" y="2347393"/>
            <a:ext cx="4901024" cy="41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79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Words>266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Composants</vt:lpstr>
      <vt:lpstr>Premier script TS</vt:lpstr>
      <vt:lpstr>Premier composant</vt:lpstr>
      <vt:lpstr>Modules </vt:lpstr>
      <vt:lpstr>Rendu du main</vt:lpstr>
      <vt:lpstr>Classe TS</vt:lpstr>
      <vt:lpstr>Interpolation</vt:lpstr>
      <vt:lpstr>Interpolation d’objets</vt:lpstr>
      <vt:lpstr>Expression</vt:lpstr>
      <vt:lpstr>Sélecteur</vt:lpstr>
      <vt:lpstr>Les Directives</vt:lpstr>
      <vt:lpstr>Directive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187</cp:revision>
  <dcterms:created xsi:type="dcterms:W3CDTF">2000-04-10T19:33:12Z</dcterms:created>
  <dcterms:modified xsi:type="dcterms:W3CDTF">2018-09-03T12:59:03Z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