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</a:t>
            </a:r>
          </a:p>
          <a:p>
            <a:pPr eaLnBrk="1" hangingPunct="1"/>
            <a:r>
              <a:rPr lang="fr-FR" altLang="fr-FR" dirty="0" smtClean="0"/>
              <a:t>Introduction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</a:t>
            </a:r>
            <a:r>
              <a:rPr lang="fr-FR" dirty="0" err="1" smtClean="0"/>
              <a:t>readonly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</a:t>
            </a:r>
            <a:r>
              <a:rPr lang="fr-FR" altLang="fr-FR" dirty="0" smtClean="0"/>
              <a:t>JS et TS</a:t>
            </a:r>
            <a:endParaRPr lang="fr-FR" altLang="fr-FR" dirty="0" smtClean="0"/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141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182</cp:revision>
  <dcterms:created xsi:type="dcterms:W3CDTF">2000-04-10T19:33:12Z</dcterms:created>
  <dcterms:modified xsi:type="dcterms:W3CDTF">2018-09-03T14:09:48Z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