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s:string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fr-FR" dirty="0" smtClean="0"/>
              <a:t>Donne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Exécution</a:t>
            </a:r>
            <a:endParaRPr lang="en-US" dirty="0" smtClean="0"/>
          </a:p>
          <a:p>
            <a:pPr lvl="1"/>
            <a:r>
              <a:rPr lang="en-US" dirty="0" smtClean="0"/>
              <a:t>Via node-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fr-FR" dirty="0" smtClean="0"/>
              <a:t>Ou via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err="1" smtClean="0"/>
              <a:t>Node</a:t>
            </a:r>
            <a:r>
              <a:rPr lang="fr-FR" smtClean="0"/>
              <a:t> hello.js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15" y="4437112"/>
            <a:ext cx="58326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263</Words>
  <Application>Microsoft Office PowerPoint</Application>
  <PresentationFormat>Affichage à l'écran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Exemple</vt:lpstr>
      <vt:lpstr>Déclarations et types</vt:lpstr>
      <vt:lpstr>Fonctions et méthodes</vt:lpstr>
      <vt:lpstr>Tableaux</vt:lpstr>
      <vt:lpstr>Collections</vt:lpstr>
      <vt:lpstr>let</vt:lpstr>
      <vt:lpstr>Tuples</vt:lpstr>
      <vt:lpstr>Arrow Function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185</cp:revision>
  <dcterms:created xsi:type="dcterms:W3CDTF">2000-04-10T19:33:12Z</dcterms:created>
  <dcterms:modified xsi:type="dcterms:W3CDTF">2018-09-03T13:13:12Z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