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80" r:id="rId3"/>
    <p:sldId id="265" r:id="rId4"/>
    <p:sldId id="282" r:id="rId5"/>
    <p:sldId id="283" r:id="rId6"/>
    <p:sldId id="284" r:id="rId7"/>
    <p:sldId id="273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1956" y="-289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6</a:t>
            </a:r>
          </a:p>
          <a:p>
            <a:pPr eaLnBrk="1" hangingPunct="1"/>
            <a:r>
              <a:rPr lang="fr-FR" altLang="fr-FR" smtClean="0"/>
              <a:t>Binding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voulons éditer nos pages</a:t>
            </a:r>
          </a:p>
          <a:p>
            <a:r>
              <a:rPr lang="fr-FR" dirty="0" smtClean="0"/>
              <a:t>Gestion des formulaires</a:t>
            </a:r>
          </a:p>
          <a:p>
            <a:r>
              <a:rPr lang="fr-FR" dirty="0" smtClean="0"/>
              <a:t>Mais les expressions {{ }} sont </a:t>
            </a:r>
            <a:r>
              <a:rPr lang="fr-FR" dirty="0" err="1" smtClean="0"/>
              <a:t>readonly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35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Data Binding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établi un modèle sophistiqué de Binding</a:t>
            </a:r>
          </a:p>
          <a:p>
            <a:r>
              <a:rPr lang="fr-FR" dirty="0" smtClean="0"/>
              <a:t>2 </a:t>
            </a:r>
            <a:r>
              <a:rPr lang="fr-FR" dirty="0" err="1" smtClean="0"/>
              <a:t>Way</a:t>
            </a:r>
            <a:r>
              <a:rPr lang="fr-FR" dirty="0" smtClean="0"/>
              <a:t> Data Binding</a:t>
            </a:r>
          </a:p>
          <a:p>
            <a:endParaRPr lang="fr-FR" dirty="0"/>
          </a:p>
        </p:txBody>
      </p:sp>
      <p:pic>
        <p:nvPicPr>
          <p:cNvPr id="1026" name="Picture 2" descr="https://docs.angularjs.org/img/guide/concepts-databindi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96797"/>
            <a:ext cx="5580112" cy="342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ocs.angularjs.org/img/Two_Way_Data_Bi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" y="2636912"/>
            <a:ext cx="38100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smtClean="0"/>
              <a:t>Modules 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 smtClean="0"/>
              <a:t>Morceau de code </a:t>
            </a:r>
            <a:r>
              <a:rPr lang="fr-FR" altLang="fr-FR" dirty="0" err="1" smtClean="0"/>
              <a:t>Angular</a:t>
            </a:r>
            <a:endParaRPr lang="fr-FR" altLang="fr-FR" dirty="0" smtClean="0"/>
          </a:p>
          <a:p>
            <a:r>
              <a:rPr lang="fr-FR" altLang="fr-FR" dirty="0" smtClean="0"/>
              <a:t>Encapsulation JS et TS</a:t>
            </a:r>
          </a:p>
          <a:p>
            <a:r>
              <a:rPr lang="fr-FR" altLang="fr-FR" dirty="0" smtClean="0"/>
              <a:t>Dépendances</a:t>
            </a:r>
          </a:p>
          <a:p>
            <a:r>
              <a:rPr lang="fr-FR" altLang="fr-FR" dirty="0" err="1" smtClean="0"/>
              <a:t>App.modules.ts</a:t>
            </a:r>
            <a:endParaRPr lang="fr-FR" altLang="fr-FR" dirty="0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88913"/>
            <a:ext cx="6381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3860800"/>
            <a:ext cx="4181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8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FormsModule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gestion des formulaires est disponible dans le module </a:t>
            </a:r>
            <a:r>
              <a:rPr lang="fr-FR" dirty="0" err="1" smtClean="0"/>
              <a:t>FormsModule</a:t>
            </a:r>
            <a:endParaRPr lang="fr-FR" dirty="0" smtClean="0"/>
          </a:p>
          <a:p>
            <a:r>
              <a:rPr lang="fr-FR" dirty="0" smtClean="0"/>
              <a:t>Doit être importe depuis </a:t>
            </a:r>
            <a:r>
              <a:rPr lang="fr-FR" dirty="0" err="1" smtClean="0"/>
              <a:t>app.module.ts</a:t>
            </a:r>
            <a:r>
              <a:rPr lang="fr-FR" dirty="0" smtClean="0"/>
              <a:t> pour être disponible sur toutes les vues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404418"/>
            <a:ext cx="6491084" cy="124871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60" y="4630389"/>
            <a:ext cx="3426748" cy="197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3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commande [( )] permet d’exécuter une directive</a:t>
            </a:r>
          </a:p>
          <a:p>
            <a:r>
              <a:rPr lang="fr-FR" dirty="0" err="1" smtClean="0"/>
              <a:t>ngModel</a:t>
            </a:r>
            <a:r>
              <a:rPr lang="fr-FR" dirty="0" smtClean="0"/>
              <a:t> est la directive de </a:t>
            </a:r>
            <a:r>
              <a:rPr lang="fr-FR" dirty="0" err="1" smtClean="0"/>
              <a:t>FormsModule</a:t>
            </a:r>
            <a:r>
              <a:rPr lang="fr-FR" dirty="0" smtClean="0"/>
              <a:t> qui permet d’effectuer un </a:t>
            </a:r>
            <a:r>
              <a:rPr lang="fr-FR" dirty="0" err="1" smtClean="0"/>
              <a:t>two-way</a:t>
            </a:r>
            <a:r>
              <a:rPr lang="fr-FR" dirty="0" smtClean="0"/>
              <a:t> </a:t>
            </a:r>
            <a:r>
              <a:rPr lang="fr-FR" dirty="0" err="1" smtClean="0"/>
              <a:t>databinding</a:t>
            </a:r>
            <a:endParaRPr lang="fr-FR" dirty="0" smtClean="0"/>
          </a:p>
          <a:p>
            <a:pPr lvl="1"/>
            <a:r>
              <a:rPr lang="fr-FR" dirty="0" smtClean="0"/>
              <a:t>Equivalent à {{ }} mais en écriture également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/>
              <a:t>&lt;input [(</a:t>
            </a:r>
            <a:r>
              <a:rPr lang="fr-FR" dirty="0" err="1"/>
              <a:t>ngModel</a:t>
            </a:r>
            <a:r>
              <a:rPr lang="fr-FR" dirty="0"/>
              <a:t>)]="</a:t>
            </a:r>
            <a:r>
              <a:rPr lang="fr-FR" dirty="0" smtClean="0"/>
              <a:t>hero.name"&gt;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420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Dirty </a:t>
            </a:r>
            <a:r>
              <a:rPr lang="fr-FR" dirty="0" err="1" smtClean="0"/>
              <a:t>Checking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altLang="fr-FR" dirty="0" err="1" smtClean="0"/>
              <a:t>Angular</a:t>
            </a:r>
            <a:r>
              <a:rPr lang="fr-FR" altLang="fr-FR" dirty="0" smtClean="0"/>
              <a:t> </a:t>
            </a:r>
            <a:r>
              <a:rPr lang="fr-FR" altLang="fr-FR" dirty="0"/>
              <a:t>utilise une boucle de </a:t>
            </a:r>
            <a:r>
              <a:rPr lang="fr-FR" altLang="fr-FR" dirty="0" err="1" smtClean="0"/>
              <a:t>dirty-checking</a:t>
            </a:r>
            <a:endParaRPr lang="fr-FR" altLang="fr-FR" dirty="0" smtClean="0"/>
          </a:p>
          <a:p>
            <a:pPr marL="742950" lvl="2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altLang="fr-FR" dirty="0" smtClean="0"/>
              <a:t>consiste </a:t>
            </a:r>
            <a:r>
              <a:rPr lang="fr-FR" altLang="fr-FR" dirty="0"/>
              <a:t>à surveiller et à détecter des modifications sur un objet </a:t>
            </a:r>
            <a:r>
              <a:rPr lang="fr-FR" altLang="fr-FR" dirty="0" smtClean="0"/>
              <a:t>JavaScript </a:t>
            </a:r>
            <a:r>
              <a:rPr lang="fr-FR" altLang="fr-FR" dirty="0" err="1" smtClean="0"/>
              <a:t>ngModel</a:t>
            </a:r>
            <a:endParaRPr lang="fr-FR" altLang="fr-FR" dirty="0" smtClean="0"/>
          </a:p>
          <a:p>
            <a:pPr marL="342900" lvl="1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altLang="fr-FR" dirty="0" smtClean="0"/>
              <a:t>Réalise </a:t>
            </a:r>
            <a:r>
              <a:rPr lang="fr-FR" altLang="fr-FR" dirty="0"/>
              <a:t>un data-binding bidirectionnel permettant la synchronisation automatique des modèles et des vues.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816314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2622</TotalTime>
  <Words>141</Words>
  <Application>Microsoft Office PowerPoint</Application>
  <PresentationFormat>Affichage à l'écran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cvc</vt:lpstr>
      <vt:lpstr>Présentation PowerPoint</vt:lpstr>
      <vt:lpstr>Formulaires</vt:lpstr>
      <vt:lpstr>Two way Data Binding</vt:lpstr>
      <vt:lpstr>Modules </vt:lpstr>
      <vt:lpstr>FormsModule</vt:lpstr>
      <vt:lpstr>Formulaire</vt:lpstr>
      <vt:lpstr>Dirty Checking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184</cp:revision>
  <dcterms:created xsi:type="dcterms:W3CDTF">2000-04-10T19:33:12Z</dcterms:created>
  <dcterms:modified xsi:type="dcterms:W3CDTF">2018-09-05T09:00:41Z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