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8" r:id="rId14"/>
    <p:sldId id="279" r:id="rId15"/>
    <p:sldId id="280" r:id="rId16"/>
    <p:sldId id="273" r:id="rId17"/>
    <p:sldId id="281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13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RXJS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Pipe va permettre d'enchainer des actions réactive</a:t>
            </a:r>
          </a:p>
          <a:p>
            <a:r>
              <a:rPr lang="fr-FR" dirty="0" smtClean="0"/>
              <a:t>C'est la base de la programmation réactive</a:t>
            </a:r>
          </a:p>
          <a:p>
            <a:pPr marL="457200" lvl="1" indent="0">
              <a:buNone/>
            </a:pPr>
            <a:r>
              <a:rPr lang="fr-FR" dirty="0" err="1"/>
              <a:t>myObservable.pipe</a:t>
            </a:r>
            <a:r>
              <a:rPr lang="fr-FR" dirty="0"/>
              <a:t>(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rx.tap</a:t>
            </a:r>
            <a:r>
              <a:rPr lang="fr-FR" dirty="0"/>
              <a:t>((value) =&gt; console.log('Avant : ' + value)),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rx.map</a:t>
            </a:r>
            <a:r>
              <a:rPr lang="fr-FR" dirty="0"/>
              <a:t>((value: </a:t>
            </a:r>
            <a:r>
              <a:rPr lang="fr-FR" dirty="0" err="1"/>
              <a:t>number</a:t>
            </a:r>
            <a:r>
              <a:rPr lang="fr-FR" dirty="0"/>
              <a:t>) =&gt; value++),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rx.tap</a:t>
            </a:r>
            <a:r>
              <a:rPr lang="fr-FR" dirty="0"/>
              <a:t>((value) =&gt; console.log('Après : ' + value)),</a:t>
            </a:r>
          </a:p>
          <a:p>
            <a:pPr marL="457200" lvl="1" indent="0">
              <a:buNone/>
            </a:pP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300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680520" cy="1965052"/>
          </a:xfrm>
        </p:spPr>
        <p:txBody>
          <a:bodyPr/>
          <a:lstStyle/>
          <a:p>
            <a:r>
              <a:rPr lang="fr-FR" dirty="0" err="1" smtClean="0"/>
              <a:t>Tap</a:t>
            </a:r>
            <a:endParaRPr lang="fr-FR" dirty="0" smtClean="0"/>
          </a:p>
          <a:p>
            <a:pPr lvl="1"/>
            <a:r>
              <a:rPr lang="fr-FR" dirty="0" smtClean="0"/>
              <a:t>Alias de do</a:t>
            </a:r>
          </a:p>
          <a:p>
            <a:pPr lvl="1"/>
            <a:r>
              <a:rPr lang="fr-FR" dirty="0" smtClean="0"/>
              <a:t>Enregistre une action sur des Observable</a:t>
            </a:r>
          </a:p>
          <a:p>
            <a:r>
              <a:rPr lang="fr-FR" dirty="0" smtClean="0"/>
              <a:t>Ne modifie pas les données</a:t>
            </a:r>
          </a:p>
          <a:p>
            <a:pPr lvl="1"/>
            <a:r>
              <a:rPr lang="en-US" dirty="0"/>
              <a:t>import { tap, map } from '</a:t>
            </a:r>
            <a:r>
              <a:rPr lang="en-US" dirty="0" err="1"/>
              <a:t>rxjs</a:t>
            </a:r>
            <a:r>
              <a:rPr lang="en-US" dirty="0"/>
              <a:t>/operators</a:t>
            </a:r>
            <a:r>
              <a:rPr lang="en-US" dirty="0" smtClean="0"/>
              <a:t>';</a:t>
            </a:r>
          </a:p>
          <a:p>
            <a:pPr lvl="1"/>
            <a:r>
              <a:rPr lang="en-US" dirty="0" err="1" smtClean="0"/>
              <a:t>ou</a:t>
            </a:r>
            <a:r>
              <a:rPr lang="en-US" dirty="0" smtClean="0"/>
              <a:t> </a:t>
            </a:r>
          </a:p>
          <a:p>
            <a:pPr lvl="1"/>
            <a:r>
              <a:rPr lang="fr-FR" dirty="0"/>
              <a:t>var op = </a:t>
            </a:r>
            <a:r>
              <a:rPr lang="fr-FR" dirty="0" err="1"/>
              <a:t>require</a:t>
            </a:r>
            <a:r>
              <a:rPr lang="fr-FR" dirty="0"/>
              <a:t>('</a:t>
            </a:r>
            <a:r>
              <a:rPr lang="fr-FR" dirty="0" err="1"/>
              <a:t>rxjs</a:t>
            </a:r>
            <a:r>
              <a:rPr lang="fr-FR" dirty="0"/>
              <a:t>/</a:t>
            </a:r>
            <a:r>
              <a:rPr lang="fr-FR" dirty="0" err="1"/>
              <a:t>operators</a:t>
            </a:r>
            <a:r>
              <a:rPr lang="fr-FR" dirty="0"/>
              <a:t>')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074" name="Picture 2" descr="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3730229" cy="18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788" y="4077072"/>
            <a:ext cx="6019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fonctionnelle</a:t>
            </a:r>
          </a:p>
          <a:p>
            <a:pPr lvl="1"/>
            <a:r>
              <a:rPr lang="fr-FR" dirty="0" smtClean="0"/>
              <a:t>Inventé par LISP</a:t>
            </a:r>
          </a:p>
          <a:p>
            <a:pPr lvl="1"/>
            <a:r>
              <a:rPr lang="fr-FR" dirty="0" smtClean="0"/>
              <a:t>Introduit par C# 3 en 2008 dans LINQ </a:t>
            </a:r>
            <a:r>
              <a:rPr lang="fr-FR" dirty="0" err="1" smtClean="0"/>
              <a:t>Collection.Select</a:t>
            </a:r>
            <a:endParaRPr lang="fr-FR" dirty="0" smtClean="0"/>
          </a:p>
          <a:p>
            <a:pPr lvl="1"/>
            <a:r>
              <a:rPr lang="fr-FR" dirty="0" smtClean="0"/>
              <a:t>Introduit par Python 2 en 2008 dans les listes en intention</a:t>
            </a:r>
          </a:p>
          <a:p>
            <a:pPr lvl="1"/>
            <a:r>
              <a:rPr lang="fr-FR" dirty="0" smtClean="0"/>
              <a:t>Introduit par Java 8 en 2014 dans </a:t>
            </a:r>
            <a:r>
              <a:rPr lang="fr-FR" dirty="0" err="1" smtClean="0"/>
              <a:t>stream</a:t>
            </a:r>
            <a:endParaRPr lang="fr-FR" dirty="0" smtClean="0"/>
          </a:p>
          <a:p>
            <a:r>
              <a:rPr lang="fr-FR" dirty="0" err="1" smtClean="0"/>
              <a:t>Map</a:t>
            </a:r>
            <a:r>
              <a:rPr lang="fr-FR" dirty="0" smtClean="0"/>
              <a:t>(action)</a:t>
            </a:r>
          </a:p>
          <a:p>
            <a:pPr lvl="1"/>
            <a:r>
              <a:rPr lang="fr-FR" dirty="0" smtClean="0"/>
              <a:t>Enregistre une action sur chaque valeur du Observable</a:t>
            </a:r>
          </a:p>
          <a:p>
            <a:pPr lvl="1"/>
            <a:r>
              <a:rPr lang="fr-FR" dirty="0" smtClean="0"/>
              <a:t>Asynchrone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69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75046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5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sur collection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Effectue l'action sur chaque élément en asynchrone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60848"/>
            <a:ext cx="4699675" cy="1727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34" y="3788296"/>
            <a:ext cx="5093329" cy="25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8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Filter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filtrer des élément d'après un prédicat</a:t>
            </a:r>
          </a:p>
          <a:p>
            <a:pPr lvl="1"/>
            <a:r>
              <a:rPr lang="fr-FR" dirty="0" smtClean="0"/>
              <a:t>Lambda fonction booléenne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80928"/>
            <a:ext cx="6264619" cy="27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 sur intervalle de temps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interval</a:t>
            </a:r>
            <a:endParaRPr lang="fr-FR" dirty="0" smtClean="0"/>
          </a:p>
          <a:p>
            <a:pPr lvl="1"/>
            <a:r>
              <a:rPr lang="fr-FR" dirty="0" err="1"/>
              <a:t>const</a:t>
            </a:r>
            <a:r>
              <a:rPr lang="fr-FR" dirty="0"/>
              <a:t> myObservable3 = </a:t>
            </a:r>
            <a:r>
              <a:rPr lang="fr-FR" dirty="0" err="1"/>
              <a:t>interval</a:t>
            </a:r>
            <a:r>
              <a:rPr lang="fr-FR" dirty="0"/>
              <a:t>(2000</a:t>
            </a:r>
            <a:r>
              <a:rPr lang="fr-FR" dirty="0" smtClean="0"/>
              <a:t>);</a:t>
            </a:r>
          </a:p>
          <a:p>
            <a:pPr lvl="1"/>
            <a:r>
              <a:rPr lang="fr-FR" dirty="0" smtClean="0"/>
              <a:t>Envoie une valeur toutes les 2 secondes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825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 complexe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d'enchainer des actions complexes</a:t>
            </a:r>
          </a:p>
          <a:p>
            <a:pPr lvl="1"/>
            <a:r>
              <a:rPr lang="fr-FR" dirty="0" smtClean="0"/>
              <a:t>Asynchrones</a:t>
            </a:r>
          </a:p>
          <a:p>
            <a:pPr lvl="1"/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endParaRPr lang="fr-FR" dirty="0" smtClean="0"/>
          </a:p>
          <a:p>
            <a:pPr lvl="1"/>
            <a:r>
              <a:rPr lang="fr-FR" dirty="0" smtClean="0"/>
              <a:t>Très utile pour les services REST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84984"/>
            <a:ext cx="5112568" cy="31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7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r>
              <a:rPr lang="fr-FR" dirty="0" smtClean="0"/>
              <a:t> est une librairie JS inclue dans </a:t>
            </a:r>
            <a:r>
              <a:rPr lang="fr-FR" dirty="0" err="1" smtClean="0"/>
              <a:t>Angular</a:t>
            </a:r>
            <a:r>
              <a:rPr lang="fr-FR" dirty="0" smtClean="0"/>
              <a:t> 6 qui permet d’avoir une programmation </a:t>
            </a:r>
            <a:r>
              <a:rPr lang="fr-FR" dirty="0" err="1" smtClean="0"/>
              <a:t>reactive</a:t>
            </a:r>
            <a:endParaRPr lang="fr-FR" dirty="0" smtClean="0"/>
          </a:p>
          <a:p>
            <a:pPr lvl="1"/>
            <a:r>
              <a:rPr lang="fr-FR" dirty="0" smtClean="0"/>
              <a:t>Emprunté au Framework REACT</a:t>
            </a:r>
          </a:p>
          <a:p>
            <a:r>
              <a:rPr lang="fr-FR" dirty="0" smtClean="0"/>
              <a:t>Programmation réactive</a:t>
            </a:r>
          </a:p>
          <a:p>
            <a:pPr lvl="1"/>
            <a:r>
              <a:rPr lang="fr-FR" dirty="0" smtClean="0"/>
              <a:t>Stream de Java</a:t>
            </a:r>
          </a:p>
          <a:p>
            <a:pPr lvl="1"/>
            <a:r>
              <a:rPr lang="fr-FR" dirty="0" smtClean="0"/>
              <a:t>LINQ de .NET</a:t>
            </a:r>
          </a:p>
          <a:p>
            <a:pPr lvl="1"/>
            <a:r>
              <a:rPr lang="fr-FR" dirty="0" smtClean="0"/>
              <a:t>Lambda et générateur de Python</a:t>
            </a:r>
            <a:endParaRPr lang="fr-FR" dirty="0" smtClean="0"/>
          </a:p>
          <a:p>
            <a:r>
              <a:rPr lang="fr-FR" dirty="0" smtClean="0"/>
              <a:t>Programmation fonctionnelle</a:t>
            </a:r>
          </a:p>
          <a:p>
            <a:r>
              <a:rPr lang="fr-FR" dirty="0" smtClean="0"/>
              <a:t>Programmation asynchrone</a:t>
            </a:r>
          </a:p>
          <a:p>
            <a:pPr lvl="1"/>
            <a:r>
              <a:rPr lang="fr-FR" dirty="0" smtClean="0"/>
              <a:t>Observable</a:t>
            </a:r>
          </a:p>
          <a:p>
            <a:r>
              <a:rPr lang="fr-FR" dirty="0" smtClean="0"/>
              <a:t>Massivement utilisée</a:t>
            </a:r>
            <a:endParaRPr lang="fr-FR" dirty="0" smtClean="0"/>
          </a:p>
        </p:txBody>
      </p:sp>
      <p:pic>
        <p:nvPicPr>
          <p:cNvPr id="1026" name="Picture 2" descr="https://rxjs-dev.firebaseapp.com/generated/images/marketing/home/Rx_Logo-512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15" y="3767446"/>
            <a:ext cx="2942456" cy="294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6 et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6 utilise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</a:p>
          <a:p>
            <a:pPr lvl="1"/>
            <a:r>
              <a:rPr lang="fr-FR" dirty="0" smtClean="0"/>
              <a:t>Très différent des version précédentes</a:t>
            </a:r>
          </a:p>
          <a:p>
            <a:r>
              <a:rPr lang="fr-FR" dirty="0" smtClean="0"/>
              <a:t>Installation de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</a:p>
          <a:p>
            <a:pPr lvl="1"/>
            <a:r>
              <a:rPr lang="fr-FR" dirty="0" smtClean="0"/>
              <a:t>Inutile avec </a:t>
            </a:r>
            <a:r>
              <a:rPr lang="fr-FR" dirty="0" err="1" smtClean="0"/>
              <a:t>Angular</a:t>
            </a:r>
            <a:r>
              <a:rPr lang="fr-FR" dirty="0" smtClean="0"/>
              <a:t> 6</a:t>
            </a:r>
          </a:p>
          <a:p>
            <a:pPr lvl="1"/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rxjs</a:t>
            </a:r>
            <a:endParaRPr lang="fr-FR" dirty="0" smtClean="0"/>
          </a:p>
          <a:p>
            <a:pPr lvl="1"/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rxjs-compat</a:t>
            </a:r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9856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comme les promesses avaient modifié nos habitudes, la programmation réactive nous oblige à apprendre un nouveau </a:t>
            </a:r>
            <a:r>
              <a:rPr lang="fr-FR" dirty="0" smtClean="0"/>
              <a:t>paradigme</a:t>
            </a:r>
          </a:p>
          <a:p>
            <a:r>
              <a:rPr lang="fr-FR" dirty="0"/>
              <a:t>La programmation réactive se base sur le concept </a:t>
            </a:r>
            <a:r>
              <a:rPr lang="fr-FR" dirty="0" smtClean="0"/>
              <a:t>d'observateur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définit des observables et des </a:t>
            </a:r>
            <a:r>
              <a:rPr lang="fr-FR" dirty="0" smtClean="0"/>
              <a:t>observateurs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observables vont émettre des événements qui seront interceptés par les </a:t>
            </a:r>
            <a:r>
              <a:rPr lang="fr-FR" dirty="0" smtClean="0"/>
              <a:t>observateurs</a:t>
            </a:r>
            <a:endParaRPr lang="fr-FR" dirty="0"/>
          </a:p>
          <a:p>
            <a:r>
              <a:rPr lang="fr-FR" dirty="0" smtClean="0"/>
              <a:t>La </a:t>
            </a:r>
            <a:r>
              <a:rPr lang="fr-FR" dirty="0"/>
              <a:t>programmation réactive va étendre ce concept en permettant de combiner les observables, modifier les événements à la volée, les filtrer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1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Observable </a:t>
            </a:r>
            <a:r>
              <a:rPr lang="fr-FR" dirty="0"/>
              <a:t>est l'objet de base de la programmation </a:t>
            </a:r>
            <a:r>
              <a:rPr lang="fr-FR" dirty="0" smtClean="0"/>
              <a:t>réactive</a:t>
            </a:r>
          </a:p>
          <a:p>
            <a:pPr lvl="1"/>
            <a:r>
              <a:rPr lang="fr-FR" dirty="0" smtClean="0"/>
              <a:t>Se trouve dans le module </a:t>
            </a:r>
            <a:r>
              <a:rPr lang="fr-FR" dirty="0" err="1" smtClean="0"/>
              <a:t>RxJS</a:t>
            </a:r>
            <a:endParaRPr lang="fr-FR" dirty="0" smtClean="0"/>
          </a:p>
          <a:p>
            <a:pPr lvl="1"/>
            <a:r>
              <a:rPr lang="en-US" dirty="0"/>
              <a:t>import { </a:t>
            </a:r>
            <a:r>
              <a:rPr lang="en-US" dirty="0" smtClean="0"/>
              <a:t>Observable, of, … </a:t>
            </a:r>
            <a:r>
              <a:rPr lang="en-US" dirty="0"/>
              <a:t>} from '</a:t>
            </a:r>
            <a:r>
              <a:rPr lang="en-US" dirty="0" err="1"/>
              <a:t>rxjs</a:t>
            </a:r>
            <a:r>
              <a:rPr lang="en-US" dirty="0" smtClean="0"/>
              <a:t>';</a:t>
            </a:r>
            <a:endParaRPr lang="en-US" dirty="0"/>
          </a:p>
          <a:p>
            <a:pPr lvl="1"/>
            <a:r>
              <a:rPr lang="fr-FR" dirty="0" smtClean="0"/>
              <a:t>C'est </a:t>
            </a:r>
            <a:r>
              <a:rPr lang="fr-FR" dirty="0"/>
              <a:t>lui qui va nous permettre de créer </a:t>
            </a:r>
            <a:r>
              <a:rPr lang="fr-FR" dirty="0" smtClean="0"/>
              <a:t>des observables</a:t>
            </a:r>
          </a:p>
          <a:p>
            <a:pPr lvl="1"/>
            <a:r>
              <a:rPr lang="fr-FR" dirty="0" err="1" smtClean="0"/>
              <a:t>tsc</a:t>
            </a:r>
            <a:r>
              <a:rPr lang="fr-FR" dirty="0" smtClean="0"/>
              <a:t> utilisé par </a:t>
            </a:r>
            <a:r>
              <a:rPr lang="fr-FR" dirty="0" err="1" smtClean="0"/>
              <a:t>ts-node</a:t>
            </a:r>
            <a:r>
              <a:rPr lang="fr-FR" dirty="0" smtClean="0"/>
              <a:t> ne s'est pas compiler un module .</a:t>
            </a:r>
            <a:r>
              <a:rPr lang="fr-FR" dirty="0" err="1" smtClean="0"/>
              <a:t>ts</a:t>
            </a:r>
            <a:r>
              <a:rPr lang="fr-FR" dirty="0" smtClean="0"/>
              <a:t> dans </a:t>
            </a:r>
            <a:r>
              <a:rPr lang="fr-FR" dirty="0" err="1" smtClean="0"/>
              <a:t>node_modules</a:t>
            </a:r>
            <a:r>
              <a:rPr lang="fr-FR" dirty="0" smtClean="0"/>
              <a:t>, pour un scripte </a:t>
            </a:r>
            <a:r>
              <a:rPr lang="fr-FR" dirty="0" err="1" smtClean="0"/>
              <a:t>ts-node</a:t>
            </a:r>
            <a:r>
              <a:rPr lang="fr-FR" dirty="0" smtClean="0"/>
              <a:t> il faut remplacer l'import par </a:t>
            </a:r>
          </a:p>
          <a:p>
            <a:pPr lvl="2"/>
            <a:r>
              <a:rPr lang="fr-FR" dirty="0"/>
              <a:t>var </a:t>
            </a:r>
            <a:r>
              <a:rPr lang="fr-FR" dirty="0" err="1"/>
              <a:t>rx</a:t>
            </a:r>
            <a:r>
              <a:rPr lang="fr-FR" dirty="0"/>
              <a:t> = </a:t>
            </a:r>
            <a:r>
              <a:rPr lang="fr-FR" dirty="0" err="1"/>
              <a:t>require</a:t>
            </a:r>
            <a:r>
              <a:rPr lang="fr-FR" dirty="0"/>
              <a:t>("</a:t>
            </a:r>
            <a:r>
              <a:rPr lang="fr-FR" dirty="0" err="1"/>
              <a:t>rxjs</a:t>
            </a:r>
            <a:r>
              <a:rPr lang="fr-FR" dirty="0" smtClean="0"/>
              <a:t>");</a:t>
            </a:r>
          </a:p>
          <a:p>
            <a:pPr lvl="2"/>
            <a:r>
              <a:rPr lang="fr-FR" dirty="0" smtClean="0"/>
              <a:t>qui est l'équivalent de</a:t>
            </a:r>
          </a:p>
          <a:p>
            <a:pPr lvl="2"/>
            <a:r>
              <a:rPr lang="fr-FR" dirty="0" smtClean="0"/>
              <a:t>import * as </a:t>
            </a:r>
            <a:r>
              <a:rPr lang="fr-FR" dirty="0" err="1" smtClean="0"/>
              <a:t>rs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rxjs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40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Of</a:t>
            </a:r>
          </a:p>
          <a:p>
            <a:pPr lvl="1"/>
            <a:r>
              <a:rPr lang="fr-FR" dirty="0"/>
              <a:t>of est la méthode la plus simple et permet de créer un observable n'envoyant qu'une seule </a:t>
            </a:r>
            <a:r>
              <a:rPr lang="fr-FR" dirty="0" smtClean="0"/>
              <a:t>valeur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 smtClean="0"/>
              <a:t>myObservable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of(42</a:t>
            </a:r>
            <a:r>
              <a:rPr lang="en-US" dirty="0"/>
              <a:t>);</a:t>
            </a:r>
            <a:endParaRPr lang="fr-FR" dirty="0"/>
          </a:p>
          <a:p>
            <a:pPr lvl="1"/>
            <a:r>
              <a:rPr lang="fr-FR" dirty="0" smtClean="0"/>
              <a:t>Nous </a:t>
            </a:r>
            <a:r>
              <a:rPr lang="fr-FR" dirty="0"/>
              <a:t>avons donc un observable mais personne pour le </a:t>
            </a:r>
            <a:r>
              <a:rPr lang="fr-FR" dirty="0" smtClean="0"/>
              <a:t>surveiller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69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subscribe</a:t>
            </a:r>
            <a:endParaRPr lang="fr-FR" dirty="0"/>
          </a:p>
          <a:p>
            <a:pPr lvl="1"/>
            <a:r>
              <a:rPr lang="fr-FR" dirty="0" err="1"/>
              <a:t>subscribe</a:t>
            </a:r>
            <a:r>
              <a:rPr lang="fr-FR" dirty="0"/>
              <a:t> prend en paramètre l'observateur, qui est une simple fonction qui recevra les valeurs émises par </a:t>
            </a:r>
            <a:r>
              <a:rPr lang="fr-FR" dirty="0" smtClean="0"/>
              <a:t>l'observable</a:t>
            </a:r>
            <a:endParaRPr lang="fr-FR" dirty="0"/>
          </a:p>
          <a:p>
            <a:pPr lvl="1"/>
            <a:r>
              <a:rPr lang="fr-FR" dirty="0" err="1"/>
              <a:t>myObservable.subscribe</a:t>
            </a:r>
            <a:r>
              <a:rPr lang="fr-FR" dirty="0"/>
              <a:t>((value) =&gt; { console.log(value); </a:t>
            </a:r>
            <a:r>
              <a:rPr lang="fr-FR" dirty="0" smtClean="0"/>
              <a:t>}); // 42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4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susbscribes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subscribe</a:t>
            </a:r>
            <a:r>
              <a:rPr lang="fr-FR" dirty="0"/>
              <a:t> peut également prendre deux autres </a:t>
            </a:r>
            <a:r>
              <a:rPr lang="fr-FR" dirty="0" smtClean="0"/>
              <a:t>arguments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fonction appelée en cas </a:t>
            </a:r>
            <a:r>
              <a:rPr lang="fr-FR" dirty="0" smtClean="0"/>
              <a:t>d'erreur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autre appelée une fois l'observable </a:t>
            </a:r>
            <a:r>
              <a:rPr lang="fr-FR" dirty="0" smtClean="0"/>
              <a:t>fini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428999"/>
            <a:ext cx="5616624" cy="29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 sur collection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endParaRPr lang="fr-FR" dirty="0" smtClean="0"/>
          </a:p>
          <a:p>
            <a:pPr lvl="1"/>
            <a:r>
              <a:rPr lang="fr-FR" dirty="0"/>
              <a:t>Il existe d'autres manière de créer des observateurs à partir de différentes sources de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 smtClean="0"/>
              <a:t>A partir d'une collection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myObservable2 = from(['bonjour', 'le', 'monde</a:t>
            </a:r>
            <a:r>
              <a:rPr lang="en-US" dirty="0" smtClean="0"/>
              <a:t>']);</a:t>
            </a:r>
          </a:p>
          <a:p>
            <a:r>
              <a:rPr lang="en-US" dirty="0" smtClean="0"/>
              <a:t>of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myObservable2 = </a:t>
            </a:r>
            <a:r>
              <a:rPr lang="en-US" dirty="0" smtClean="0"/>
              <a:t>of('bonjour</a:t>
            </a:r>
            <a:r>
              <a:rPr lang="en-US" dirty="0"/>
              <a:t>', 'le', 'monde</a:t>
            </a:r>
            <a:r>
              <a:rPr lang="en-US" dirty="0" smtClean="0"/>
              <a:t>');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203948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3978</TotalTime>
  <Words>533</Words>
  <Application>Microsoft Office PowerPoint</Application>
  <PresentationFormat>Affichage à l'écran (4:3)</PresentationFormat>
  <Paragraphs>97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Times New Roman</vt:lpstr>
      <vt:lpstr>cvc</vt:lpstr>
      <vt:lpstr>Présentation PowerPoint</vt:lpstr>
      <vt:lpstr>RxJS</vt:lpstr>
      <vt:lpstr>Angular 6 et RxJS 6</vt:lpstr>
      <vt:lpstr>Introduction</vt:lpstr>
      <vt:lpstr>Observable</vt:lpstr>
      <vt:lpstr>Observation</vt:lpstr>
      <vt:lpstr>Souscription</vt:lpstr>
      <vt:lpstr>Gestion des susbscribes</vt:lpstr>
      <vt:lpstr>Observable sur collection</vt:lpstr>
      <vt:lpstr>Pipe</vt:lpstr>
      <vt:lpstr>Tap</vt:lpstr>
      <vt:lpstr>Map</vt:lpstr>
      <vt:lpstr>Map</vt:lpstr>
      <vt:lpstr>Map sur collection</vt:lpstr>
      <vt:lpstr>Filter</vt:lpstr>
      <vt:lpstr>Observable sur intervalle de temps</vt:lpstr>
      <vt:lpstr>Pipe complexe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241</cp:revision>
  <dcterms:created xsi:type="dcterms:W3CDTF">2000-04-10T19:33:12Z</dcterms:created>
  <dcterms:modified xsi:type="dcterms:W3CDTF">2018-09-05T09:43:36Z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