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sont des commandes </a:t>
            </a:r>
            <a:r>
              <a:rPr lang="fr-FR" dirty="0" err="1" smtClean="0"/>
              <a:t>Angular</a:t>
            </a:r>
            <a:r>
              <a:rPr lang="fr-FR" dirty="0" smtClean="0"/>
              <a:t> qui permettent d’améliorer HTML</a:t>
            </a:r>
          </a:p>
          <a:p>
            <a:r>
              <a:rPr lang="fr-FR" dirty="0" smtClean="0"/>
              <a:t>Par exemple comment afficher une liste de </a:t>
            </a:r>
            <a:r>
              <a:rPr lang="fr-FR" dirty="0" err="1" smtClean="0"/>
              <a:t>Heros</a:t>
            </a:r>
            <a:r>
              <a:rPr lang="fr-FR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1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r>
              <a:rPr lang="fr-FR" dirty="0" smtClean="0"/>
              <a:t> est la directive qui permet de boucler sur une collection TS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repeater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directive attribute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la variables </a:t>
            </a:r>
            <a:r>
              <a:rPr lang="fr-FR" dirty="0" err="1" smtClean="0"/>
              <a:t>heroes</a:t>
            </a:r>
            <a:r>
              <a:rPr lang="fr-FR" dirty="0" smtClean="0"/>
              <a:t> comme une liste de </a:t>
            </a:r>
            <a:r>
              <a:rPr lang="fr-FR" dirty="0" err="1" smtClean="0"/>
              <a:t>hero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*</a:t>
            </a:r>
            <a:r>
              <a:rPr lang="fr-FR" dirty="0" err="1" smtClean="0"/>
              <a:t>ngFor</a:t>
            </a:r>
            <a:r>
              <a:rPr lang="fr-FR" dirty="0" smtClean="0"/>
              <a:t> prend en paramètre le for 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err="1" smtClean="0"/>
              <a:t>heroes</a:t>
            </a:r>
            <a:r>
              <a:rPr lang="fr-FR" dirty="0" smtClean="0"/>
              <a:t> est la collection du </a:t>
            </a:r>
            <a:r>
              <a:rPr lang="fr-FR" dirty="0" err="1" smtClean="0"/>
              <a:t>omposant</a:t>
            </a:r>
            <a:endParaRPr lang="fr-FR" dirty="0" smtClean="0"/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ero</a:t>
            </a:r>
            <a:r>
              <a:rPr lang="fr-FR" dirty="0" smtClean="0"/>
              <a:t> est la variable du </a:t>
            </a:r>
            <a:r>
              <a:rPr lang="fr-FR" dirty="0" err="1" smtClean="0"/>
              <a:t>repeater</a:t>
            </a:r>
            <a:endParaRPr lang="fr-FR" dirty="0" smtClean="0"/>
          </a:p>
          <a:p>
            <a:pPr lvl="1"/>
            <a:r>
              <a:rPr lang="fr-FR" dirty="0" smtClean="0"/>
              <a:t>Li est l’élément hôte</a:t>
            </a:r>
          </a:p>
          <a:p>
            <a:pPr lvl="2"/>
            <a:r>
              <a:rPr lang="fr-FR" dirty="0" smtClean="0"/>
              <a:t>non répété contrairement à </a:t>
            </a:r>
            <a:r>
              <a:rPr lang="fr-FR" dirty="0" err="1" smtClean="0"/>
              <a:t>AngularJS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" y="2636912"/>
            <a:ext cx="7665634" cy="1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r>
              <a:rPr lang="fr-FR" dirty="0" smtClean="0"/>
              <a:t> permet d’effectuer une condition dans le HTML</a:t>
            </a:r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&lt;div *</a:t>
            </a:r>
            <a:r>
              <a:rPr lang="fr-FR" dirty="0" err="1" smtClean="0"/>
              <a:t>ngIf</a:t>
            </a:r>
            <a:r>
              <a:rPr lang="en-US" dirty="0"/>
              <a:t> </a:t>
            </a:r>
            <a:r>
              <a:rPr lang="en-US" dirty="0" smtClean="0"/>
              <a:t>= “condition"&gt;…&lt;/div&gt;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supprimé</a:t>
            </a:r>
            <a:r>
              <a:rPr lang="en-US" dirty="0" smtClean="0"/>
              <a:t> du DOM </a:t>
            </a:r>
            <a:r>
              <a:rPr lang="en-US" dirty="0" err="1" smtClean="0"/>
              <a:t>si</a:t>
            </a:r>
            <a:r>
              <a:rPr lang="en-US" dirty="0" smtClean="0"/>
              <a:t> 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25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l’attribut du composant </a:t>
            </a:r>
            <a:r>
              <a:rPr lang="fr-FR" dirty="0" err="1" smtClean="0"/>
              <a:t>selectHero</a:t>
            </a:r>
            <a:r>
              <a:rPr lang="fr-FR" dirty="0" smtClean="0"/>
              <a:t> qui est un héro vide (</a:t>
            </a:r>
            <a:r>
              <a:rPr lang="fr-FR" dirty="0" err="1" smtClean="0"/>
              <a:t>undefined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selectedHero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Si il n’y avait pas de </a:t>
            </a:r>
            <a:r>
              <a:rPr lang="fr-FR" dirty="0" err="1" smtClean="0"/>
              <a:t>ngIf</a:t>
            </a:r>
            <a:r>
              <a:rPr lang="fr-FR" dirty="0" smtClean="0"/>
              <a:t> le code aurait planté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51" y="3208588"/>
            <a:ext cx="6411049" cy="3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 de directive 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(click) est un évènement de directive</a:t>
            </a:r>
          </a:p>
          <a:p>
            <a:r>
              <a:rPr lang="fr-FR" dirty="0" smtClean="0"/>
              <a:t>Syntaxe</a:t>
            </a:r>
          </a:p>
          <a:p>
            <a:pPr marL="457200" lvl="1" indent="0">
              <a:buNone/>
            </a:pPr>
            <a:r>
              <a:rPr lang="fr-FR" dirty="0"/>
              <a:t>&lt;li *</a:t>
            </a:r>
            <a:r>
              <a:rPr lang="fr-FR" dirty="0" err="1"/>
              <a:t>ngFor</a:t>
            </a:r>
            <a:r>
              <a:rPr lang="fr-FR" dirty="0" smtClean="0"/>
              <a:t>="condition" (click)="</a:t>
            </a:r>
            <a:r>
              <a:rPr lang="fr-FR" dirty="0" err="1" smtClean="0"/>
              <a:t>method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() signifie </a:t>
            </a:r>
            <a:r>
              <a:rPr lang="fr-FR" dirty="0" err="1" smtClean="0"/>
              <a:t>évennement</a:t>
            </a:r>
            <a:endParaRPr lang="fr-FR" dirty="0" smtClean="0"/>
          </a:p>
          <a:p>
            <a:pPr lvl="1"/>
            <a:r>
              <a:rPr lang="fr-FR" dirty="0"/>
              <a:t>c</a:t>
            </a:r>
            <a:r>
              <a:rPr lang="fr-FR" dirty="0" smtClean="0"/>
              <a:t>lick signifie </a:t>
            </a:r>
            <a:r>
              <a:rPr lang="fr-FR" dirty="0" err="1" smtClean="0"/>
              <a:t>onClick</a:t>
            </a:r>
            <a:endParaRPr lang="fr-FR" dirty="0" smtClean="0"/>
          </a:p>
          <a:p>
            <a:pPr lvl="1"/>
            <a:r>
              <a:rPr lang="fr-FR" dirty="0" smtClean="0"/>
              <a:t>(click) appel </a:t>
            </a:r>
            <a:r>
              <a:rPr lang="fr-FR" dirty="0" err="1" smtClean="0"/>
              <a:t>method</a:t>
            </a:r>
            <a:r>
              <a:rPr lang="fr-FR" dirty="0"/>
              <a:t> </a:t>
            </a:r>
            <a:r>
              <a:rPr lang="fr-FR" dirty="0" smtClean="0"/>
              <a:t>qui est une méthode du composant</a:t>
            </a:r>
          </a:p>
          <a:p>
            <a:pPr lvl="1"/>
            <a:r>
              <a:rPr lang="fr-FR" dirty="0" smtClean="0"/>
              <a:t>Un passage de paramètre est 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91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méthode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peuvent recevoir des méthodes qui seront vu par le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 de la méthode</a:t>
            </a:r>
          </a:p>
          <a:p>
            <a:pPr marL="40005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00050" lvl="1" indent="0">
              <a:buNone/>
            </a:pPr>
            <a:r>
              <a:rPr lang="en-US" dirty="0" smtClean="0"/>
              <a:t>  </a:t>
            </a:r>
            <a:r>
              <a:rPr lang="en-US" dirty="0"/>
              <a:t>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472089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sélection</a:t>
            </a:r>
          </a:p>
          <a:p>
            <a:pPr lvl="1"/>
            <a:r>
              <a:rPr lang="fr-FR" dirty="0" smtClean="0"/>
              <a:t>Il suffit de gérer la classe .</a:t>
            </a:r>
            <a:r>
              <a:rPr lang="fr-FR" dirty="0" err="1" smtClean="0"/>
              <a:t>selected</a:t>
            </a:r>
            <a:endParaRPr lang="fr-FR" dirty="0" smtClean="0"/>
          </a:p>
          <a:p>
            <a:pPr lvl="1"/>
            <a:r>
              <a:rPr lang="fr-FR" dirty="0" smtClean="0"/>
              <a:t>Il faut alors ajouter dans le code le </a:t>
            </a:r>
            <a:r>
              <a:rPr lang="fr-FR" dirty="0" err="1" smtClean="0"/>
              <a:t>chagement</a:t>
            </a:r>
            <a:r>
              <a:rPr lang="fr-FR" dirty="0" smtClean="0"/>
              <a:t> de classe CSS</a:t>
            </a:r>
          </a:p>
          <a:p>
            <a:pPr lvl="1"/>
            <a:r>
              <a:rPr lang="fr-FR" dirty="0" smtClean="0"/>
              <a:t>Gestion des CSS par [ ]</a:t>
            </a:r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57200" lvl="1" indent="0">
              <a:buNone/>
            </a:pPr>
            <a:r>
              <a:rPr lang="en-US" dirty="0"/>
              <a:t>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20862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</TotalTime>
  <Words>302</Words>
  <Application>Microsoft Office PowerPoint</Application>
  <PresentationFormat>Affichage à l'écran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Monotype Sorts</vt:lpstr>
      <vt:lpstr>Times New Roman</vt:lpstr>
      <vt:lpstr>cvc</vt:lpstr>
      <vt:lpstr>Présentation PowerPoint</vt:lpstr>
      <vt:lpstr>Directives</vt:lpstr>
      <vt:lpstr>ngFor</vt:lpstr>
      <vt:lpstr>Exemple</vt:lpstr>
      <vt:lpstr>ngIf</vt:lpstr>
      <vt:lpstr>Exemple</vt:lpstr>
      <vt:lpstr>Paramètre de directive click</vt:lpstr>
      <vt:lpstr>Ajout d’une méthode dans le composant</vt:lpstr>
      <vt:lpstr>CSS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189</cp:revision>
  <dcterms:created xsi:type="dcterms:W3CDTF">2000-04-10T19:33:12Z</dcterms:created>
  <dcterms:modified xsi:type="dcterms:W3CDTF">2018-09-04T12:23:51Z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