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64" r:id="rId2"/>
    <p:sldId id="330" r:id="rId3"/>
    <p:sldId id="338" r:id="rId4"/>
    <p:sldId id="339" r:id="rId5"/>
    <p:sldId id="316" r:id="rId6"/>
    <p:sldId id="317" r:id="rId7"/>
    <p:sldId id="337" r:id="rId8"/>
    <p:sldId id="318" r:id="rId9"/>
    <p:sldId id="320" r:id="rId10"/>
    <p:sldId id="325" r:id="rId11"/>
    <p:sldId id="331" r:id="rId12"/>
    <p:sldId id="332" r:id="rId13"/>
    <p:sldId id="333" r:id="rId14"/>
    <p:sldId id="334" r:id="rId15"/>
    <p:sldId id="335" r:id="rId16"/>
    <p:sldId id="336" r:id="rId1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4</a:t>
            </a:r>
          </a:p>
          <a:p>
            <a:pPr eaLnBrk="1" hangingPunct="1"/>
            <a:r>
              <a:rPr lang="fr-FR" altLang="fr-FR" dirty="0" smtClean="0"/>
              <a:t>Les composants simples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Interpolation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vues ne peuvent dialoguer qu’avec des propriétés de composant</a:t>
            </a:r>
          </a:p>
          <a:p>
            <a:r>
              <a:rPr lang="fr-FR" dirty="0" smtClean="0"/>
              <a:t>Pour afficher une propriété de composant</a:t>
            </a:r>
          </a:p>
          <a:p>
            <a:pPr lvl="1"/>
            <a:r>
              <a:rPr lang="fr-FR" dirty="0" smtClean="0"/>
              <a:t>Interpolation</a:t>
            </a:r>
          </a:p>
          <a:p>
            <a:pPr lvl="1"/>
            <a:r>
              <a:rPr lang="fr-FR" dirty="0" smtClean="0"/>
              <a:t>{{ }}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212977"/>
            <a:ext cx="5802635" cy="324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25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classes TS sont préfixées par export</a:t>
            </a:r>
          </a:p>
          <a:p>
            <a:r>
              <a:rPr lang="fr-FR" dirty="0" smtClean="0"/>
              <a:t>Les vues HTML peuvent voir les attributs de la classe du composant</a:t>
            </a:r>
          </a:p>
          <a:p>
            <a:pPr marL="457200" lvl="1" indent="0">
              <a:buNone/>
            </a:pPr>
            <a:r>
              <a:rPr lang="fr-FR" dirty="0"/>
              <a:t>export class </a:t>
            </a:r>
            <a:r>
              <a:rPr lang="fr-FR" dirty="0" err="1"/>
              <a:t>HeroesComponent</a:t>
            </a:r>
            <a:r>
              <a:rPr lang="fr-FR" dirty="0"/>
              <a:t> </a:t>
            </a:r>
            <a:r>
              <a:rPr lang="fr-FR" dirty="0" err="1"/>
              <a:t>implements</a:t>
            </a:r>
            <a:r>
              <a:rPr lang="fr-FR" dirty="0"/>
              <a:t> </a:t>
            </a:r>
            <a:r>
              <a:rPr lang="fr-FR" dirty="0" err="1"/>
              <a:t>OnInit</a:t>
            </a:r>
            <a:r>
              <a:rPr lang="fr-FR" dirty="0"/>
              <a:t> {</a:t>
            </a:r>
          </a:p>
          <a:p>
            <a:pPr marL="457200" lvl="1" indent="0">
              <a:buNone/>
            </a:pPr>
            <a:r>
              <a:rPr lang="fr-FR" dirty="0" smtClean="0"/>
              <a:t>  </a:t>
            </a:r>
            <a:r>
              <a:rPr lang="fr-FR" dirty="0" err="1"/>
              <a:t>result</a:t>
            </a:r>
            <a:r>
              <a:rPr lang="fr-FR" dirty="0"/>
              <a:t> = "Résultat du calcul</a:t>
            </a:r>
            <a:r>
              <a:rPr lang="fr-FR" dirty="0" smtClean="0"/>
              <a:t>";</a:t>
            </a:r>
          </a:p>
          <a:p>
            <a:r>
              <a:rPr lang="fr-FR" dirty="0" smtClean="0"/>
              <a:t>Expression de la vue</a:t>
            </a:r>
          </a:p>
          <a:p>
            <a:pPr lvl="1"/>
            <a:r>
              <a:rPr lang="fr-FR" dirty="0" smtClean="0"/>
              <a:t>Dans le HTML le binding suivant affiche </a:t>
            </a:r>
            <a:r>
              <a:rPr lang="fr-FR" dirty="0" err="1" smtClean="0"/>
              <a:t>result</a:t>
            </a:r>
            <a:endParaRPr lang="fr-FR" dirty="0" smtClean="0"/>
          </a:p>
          <a:p>
            <a:pPr lvl="1"/>
            <a:r>
              <a:rPr lang="fr-FR" dirty="0" smtClean="0"/>
              <a:t>{{</a:t>
            </a:r>
            <a:r>
              <a:rPr lang="fr-FR" dirty="0" err="1" smtClean="0"/>
              <a:t>result</a:t>
            </a:r>
            <a:r>
              <a:rPr lang="fr-FR" dirty="0" smtClean="0"/>
              <a:t>}}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238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Sélecteur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sélecteur est le nom </a:t>
            </a:r>
            <a:r>
              <a:rPr lang="fr-FR" dirty="0" err="1" smtClean="0"/>
              <a:t>Angular</a:t>
            </a:r>
            <a:r>
              <a:rPr lang="fr-FR" dirty="0" smtClean="0"/>
              <a:t> du composant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g-nomducomposant</a:t>
            </a:r>
            <a:endParaRPr lang="fr-FR" dirty="0" smtClean="0"/>
          </a:p>
          <a:p>
            <a:r>
              <a:rPr lang="fr-FR" dirty="0" smtClean="0"/>
              <a:t>Pour les CSS il s’agit du préfixe des styles</a:t>
            </a:r>
          </a:p>
          <a:p>
            <a:r>
              <a:rPr lang="fr-FR" dirty="0" smtClean="0"/>
              <a:t>Il s’agit d’une directive</a:t>
            </a:r>
          </a:p>
        </p:txBody>
      </p:sp>
    </p:spTree>
    <p:extLst>
      <p:ext uri="{BB962C8B-B14F-4D97-AF65-F5344CB8AC3E}">
        <p14:creationId xmlns:p14="http://schemas.microsoft.com/office/powerpoint/2010/main" val="1160850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smtClean="0"/>
              <a:t>Les Directives</a:t>
            </a:r>
          </a:p>
        </p:txBody>
      </p:sp>
      <p:sp>
        <p:nvSpPr>
          <p:cNvPr id="15363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 smtClean="0"/>
              <a:t>Une directive est un marqueur HTML qui dit à </a:t>
            </a:r>
            <a:r>
              <a:rPr lang="fr-FR" altLang="fr-FR" dirty="0" err="1" smtClean="0"/>
              <a:t>Angular</a:t>
            </a:r>
            <a:r>
              <a:rPr lang="fr-FR" altLang="fr-FR" dirty="0" smtClean="0"/>
              <a:t> de d’effectuer une action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997200"/>
            <a:ext cx="855345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15888"/>
            <a:ext cx="8763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4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composant a créé une directive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app-nomducomposant</a:t>
            </a:r>
            <a:r>
              <a:rPr lang="fr-FR" dirty="0" smtClean="0"/>
              <a:t>&gt;&lt;/</a:t>
            </a:r>
            <a:r>
              <a:rPr lang="fr-FR" dirty="0" err="1" smtClean="0"/>
              <a:t>app-nomducomposant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Permet d’inclure le composant dans un autre composant</a:t>
            </a:r>
          </a:p>
          <a:p>
            <a:pPr lvl="1"/>
            <a:r>
              <a:rPr lang="fr-FR" dirty="0" smtClean="0"/>
              <a:t>Ecriture XML simplifiée déconseillée</a:t>
            </a:r>
          </a:p>
          <a:p>
            <a:pPr lvl="2"/>
            <a:r>
              <a:rPr lang="fr-FR" dirty="0" smtClean="0"/>
              <a:t>&lt;</a:t>
            </a:r>
            <a:r>
              <a:rPr lang="fr-FR" dirty="0" err="1" smtClean="0"/>
              <a:t>app-nomducomposant</a:t>
            </a:r>
            <a:r>
              <a:rPr lang="fr-FR" dirty="0" smtClean="0"/>
              <a:t>/&gt;</a:t>
            </a:r>
          </a:p>
          <a:p>
            <a:r>
              <a:rPr lang="fr-FR" dirty="0" smtClean="0"/>
              <a:t>Par exemple</a:t>
            </a:r>
          </a:p>
          <a:p>
            <a:pPr lvl="1"/>
            <a:r>
              <a:rPr lang="fr-FR" dirty="0" smtClean="0"/>
              <a:t>Dans app.component.html ajouter</a:t>
            </a:r>
          </a:p>
          <a:p>
            <a:pPr lvl="1"/>
            <a:r>
              <a:rPr lang="fr-FR" dirty="0" smtClean="0"/>
              <a:t>&lt;</a:t>
            </a:r>
            <a:r>
              <a:rPr lang="fr-FR" dirty="0" err="1" smtClean="0"/>
              <a:t>app-heroes</a:t>
            </a:r>
            <a:r>
              <a:rPr lang="fr-FR" dirty="0" smtClean="0"/>
              <a:t>&gt;&lt;/</a:t>
            </a:r>
            <a:r>
              <a:rPr lang="fr-FR" dirty="0" err="1" smtClean="0"/>
              <a:t>app-heroes</a:t>
            </a:r>
            <a:r>
              <a:rPr lang="fr-FR" dirty="0" smtClean="0"/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2183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classes 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d’une classe simple TS</a:t>
            </a:r>
            <a:endParaRPr lang="fr-FR" dirty="0"/>
          </a:p>
          <a:p>
            <a:r>
              <a:rPr lang="fr-FR" dirty="0" smtClean="0"/>
              <a:t>Directement lise dans </a:t>
            </a:r>
            <a:r>
              <a:rPr lang="fr-FR" dirty="0" err="1" smtClean="0"/>
              <a:t>app</a:t>
            </a:r>
            <a:r>
              <a:rPr lang="fr-FR" dirty="0" smtClean="0"/>
              <a:t> pour être réutilisée dans tous les composants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L’import</a:t>
            </a:r>
          </a:p>
          <a:p>
            <a:pPr lvl="1"/>
            <a:r>
              <a:rPr lang="fr-FR" dirty="0" smtClean="0"/>
              <a:t>Import </a:t>
            </a:r>
            <a:r>
              <a:rPr lang="fr-FR" dirty="0"/>
              <a:t>{ </a:t>
            </a:r>
            <a:r>
              <a:rPr lang="fr-FR" dirty="0" err="1"/>
              <a:t>Hero</a:t>
            </a:r>
            <a:r>
              <a:rPr lang="fr-FR" dirty="0"/>
              <a:t> } </a:t>
            </a:r>
            <a:r>
              <a:rPr lang="fr-FR" dirty="0" err="1"/>
              <a:t>from</a:t>
            </a:r>
            <a:r>
              <a:rPr lang="fr-FR" dirty="0"/>
              <a:t> '../</a:t>
            </a:r>
            <a:r>
              <a:rPr lang="fr-FR" dirty="0" err="1"/>
              <a:t>hero</a:t>
            </a:r>
            <a:r>
              <a:rPr lang="fr-FR" dirty="0"/>
              <a:t>';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068960"/>
            <a:ext cx="2408950" cy="196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4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Instantiation</a:t>
            </a:r>
            <a:r>
              <a:rPr lang="fr-FR" dirty="0" smtClean="0"/>
              <a:t> JSON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d’</a:t>
            </a:r>
            <a:r>
              <a:rPr lang="fr-FR" dirty="0" err="1" smtClean="0"/>
              <a:t>instantier</a:t>
            </a:r>
            <a:r>
              <a:rPr lang="fr-FR" dirty="0" smtClean="0"/>
              <a:t> une classe avec une écriture JSON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984" y="2924944"/>
            <a:ext cx="2852553" cy="169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8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Programmation orientée composant</a:t>
            </a:r>
          </a:p>
          <a:p>
            <a:r>
              <a:rPr lang="fr-FR" dirty="0" smtClean="0"/>
              <a:t>Chaque composant possède</a:t>
            </a:r>
          </a:p>
          <a:p>
            <a:pPr lvl="1"/>
            <a:r>
              <a:rPr lang="fr-FR" dirty="0" smtClean="0"/>
              <a:t>Une classe</a:t>
            </a:r>
          </a:p>
          <a:p>
            <a:pPr lvl="1"/>
            <a:r>
              <a:rPr lang="fr-FR" dirty="0" smtClean="0"/>
              <a:t>Une vue </a:t>
            </a:r>
            <a:r>
              <a:rPr lang="fr-FR" dirty="0" smtClean="0"/>
              <a:t>HTML (</a:t>
            </a:r>
            <a:r>
              <a:rPr lang="fr-FR" dirty="0" err="1" smtClean="0"/>
              <a:t>template</a:t>
            </a:r>
            <a:r>
              <a:rPr lang="fr-FR" dirty="0" smtClean="0"/>
              <a:t>)</a:t>
            </a:r>
            <a:endParaRPr lang="fr-FR" dirty="0" smtClean="0"/>
          </a:p>
          <a:p>
            <a:pPr lvl="1"/>
            <a:r>
              <a:rPr lang="fr-FR" dirty="0" smtClean="0"/>
              <a:t>Une CSS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825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67" y="1389410"/>
            <a:ext cx="8824448" cy="448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36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Template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Vue du composant</a:t>
            </a:r>
          </a:p>
          <a:p>
            <a:pPr lvl="1"/>
            <a:r>
              <a:rPr lang="fr-FR" dirty="0" smtClean="0"/>
              <a:t>HTML</a:t>
            </a:r>
          </a:p>
          <a:p>
            <a:pPr lvl="1"/>
            <a:r>
              <a:rPr lang="fr-FR" dirty="0" smtClean="0"/>
              <a:t>Mixera l'HTML </a:t>
            </a:r>
            <a:r>
              <a:rPr lang="fr-FR" dirty="0" err="1" smtClean="0"/>
              <a:t>root</a:t>
            </a:r>
            <a:r>
              <a:rPr lang="fr-FR" dirty="0" smtClean="0"/>
              <a:t> et les </a:t>
            </a:r>
            <a:r>
              <a:rPr lang="fr-FR" dirty="0" err="1" smtClean="0"/>
              <a:t>descandants</a:t>
            </a:r>
            <a:endParaRPr lang="fr-FR" dirty="0"/>
          </a:p>
        </p:txBody>
      </p:sp>
      <p:pic>
        <p:nvPicPr>
          <p:cNvPr id="3074" name="Picture 2" descr="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961" y="764704"/>
            <a:ext cx="277925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mponent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32918"/>
            <a:ext cx="4680520" cy="36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69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Premier script 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0" y="3022148"/>
            <a:ext cx="8766051" cy="3528392"/>
          </a:xfrm>
        </p:spPr>
        <p:txBody>
          <a:bodyPr/>
          <a:lstStyle/>
          <a:p>
            <a:r>
              <a:rPr lang="fr-FR" dirty="0" smtClean="0"/>
              <a:t>Import</a:t>
            </a:r>
          </a:p>
          <a:p>
            <a:r>
              <a:rPr lang="fr-FR" dirty="0" smtClean="0"/>
              <a:t>Component</a:t>
            </a:r>
          </a:p>
          <a:p>
            <a:pPr lvl="1"/>
            <a:r>
              <a:rPr lang="fr-FR" dirty="0" smtClean="0"/>
              <a:t>Fonction qui contient notre premier composant</a:t>
            </a:r>
          </a:p>
          <a:p>
            <a:pPr lvl="1"/>
            <a:r>
              <a:rPr lang="fr-FR" dirty="0" smtClean="0"/>
              <a:t>Les composants sont les principales entités de </a:t>
            </a:r>
            <a:r>
              <a:rPr lang="fr-FR" dirty="0" err="1" smtClean="0"/>
              <a:t>Angular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95" y="1412776"/>
            <a:ext cx="8470083" cy="13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0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Premier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décorateur @ est une </a:t>
            </a:r>
            <a:r>
              <a:rPr lang="fr-FR" dirty="0" err="1" smtClean="0"/>
              <a:t>meta</a:t>
            </a:r>
            <a:r>
              <a:rPr lang="fr-FR" dirty="0" smtClean="0"/>
              <a:t> commande TS qui indique une sémantique spéciale</a:t>
            </a:r>
          </a:p>
          <a:p>
            <a:r>
              <a:rPr lang="fr-FR" dirty="0" smtClean="0"/>
              <a:t>@</a:t>
            </a:r>
            <a:r>
              <a:rPr lang="fr-FR" dirty="0" err="1" smtClean="0"/>
              <a:t>Componant</a:t>
            </a:r>
            <a:r>
              <a:rPr lang="fr-FR" dirty="0" smtClean="0"/>
              <a:t> indique que la classe est un composant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976" y="3795467"/>
            <a:ext cx="9175976" cy="265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7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Afin d’éviter la saisie du code des 3 fichiers .html, .</a:t>
            </a:r>
            <a:r>
              <a:rPr lang="fr-FR" dirty="0" err="1" smtClean="0"/>
              <a:t>css</a:t>
            </a:r>
            <a:r>
              <a:rPr lang="fr-FR" dirty="0" smtClean="0"/>
              <a:t> et .</a:t>
            </a:r>
            <a:r>
              <a:rPr lang="fr-FR" dirty="0" err="1" smtClean="0"/>
              <a:t>ts</a:t>
            </a:r>
            <a:r>
              <a:rPr lang="fr-FR" dirty="0" smtClean="0"/>
              <a:t> une commande a été créée</a:t>
            </a:r>
          </a:p>
          <a:p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component </a:t>
            </a:r>
            <a:r>
              <a:rPr lang="fr-FR" dirty="0" err="1" smtClean="0"/>
              <a:t>nomDuComposant</a:t>
            </a:r>
            <a:endParaRPr lang="fr-FR" dirty="0" smtClean="0"/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component </a:t>
            </a:r>
            <a:r>
              <a:rPr lang="fr-FR" dirty="0" err="1" smtClean="0"/>
              <a:t>heroes</a:t>
            </a:r>
            <a:endParaRPr lang="fr-FR" dirty="0" smtClean="0"/>
          </a:p>
          <a:p>
            <a:pPr lvl="1"/>
            <a:r>
              <a:rPr lang="fr-FR" dirty="0" smtClean="0"/>
              <a:t>Génère les 3 fichiers</a:t>
            </a:r>
          </a:p>
          <a:p>
            <a:pPr lvl="1"/>
            <a:r>
              <a:rPr lang="fr-FR" dirty="0" smtClean="0"/>
              <a:t>Avec du code</a:t>
            </a:r>
          </a:p>
          <a:p>
            <a:pPr lvl="1"/>
            <a:r>
              <a:rPr lang="fr-FR" dirty="0" smtClean="0"/>
              <a:t>Dans le répertoire </a:t>
            </a:r>
            <a:r>
              <a:rPr lang="fr-FR" dirty="0" err="1" smtClean="0"/>
              <a:t>heroes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94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smtClean="0"/>
              <a:t>Modules 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 smtClean="0"/>
              <a:t>Fichiers contenants des composants et services</a:t>
            </a:r>
            <a:endParaRPr lang="fr-FR" altLang="fr-FR" dirty="0" smtClean="0"/>
          </a:p>
          <a:p>
            <a:r>
              <a:rPr lang="fr-FR" altLang="fr-FR" dirty="0" smtClean="0"/>
              <a:t>Encapsulation TS</a:t>
            </a:r>
          </a:p>
          <a:p>
            <a:r>
              <a:rPr lang="fr-FR" altLang="fr-FR" dirty="0" smtClean="0"/>
              <a:t>Dépendances</a:t>
            </a:r>
          </a:p>
          <a:p>
            <a:r>
              <a:rPr lang="fr-FR" altLang="fr-FR" dirty="0" err="1" smtClean="0"/>
              <a:t>Angular</a:t>
            </a:r>
            <a:r>
              <a:rPr lang="fr-FR" altLang="fr-FR" dirty="0" smtClean="0"/>
              <a:t> doit avoir un module </a:t>
            </a:r>
            <a:r>
              <a:rPr lang="fr-FR" altLang="fr-FR" dirty="0" err="1" smtClean="0"/>
              <a:t>root</a:t>
            </a:r>
            <a:r>
              <a:rPr lang="fr-FR" altLang="fr-FR" dirty="0" smtClean="0"/>
              <a:t> qui démarre l’application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88913"/>
            <a:ext cx="6381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077072"/>
            <a:ext cx="4181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Compon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51884"/>
            <a:ext cx="2736304" cy="206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0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Rendu du main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BrowserModule</a:t>
            </a:r>
            <a:endParaRPr lang="fr-FR" dirty="0" smtClean="0"/>
          </a:p>
          <a:p>
            <a:pPr lvl="1"/>
            <a:r>
              <a:rPr lang="fr-FR" dirty="0" smtClean="0"/>
              <a:t>Obligatoire pour les sites Web</a:t>
            </a:r>
          </a:p>
          <a:p>
            <a:r>
              <a:rPr lang="fr-FR" dirty="0" err="1" smtClean="0"/>
              <a:t>platformBrowserDynammic</a:t>
            </a:r>
            <a:endParaRPr lang="fr-FR" dirty="0" smtClean="0"/>
          </a:p>
          <a:p>
            <a:pPr lvl="1"/>
            <a:r>
              <a:rPr lang="fr-FR" dirty="0" smtClean="0"/>
              <a:t>Rendu du site</a:t>
            </a:r>
          </a:p>
          <a:p>
            <a:pPr lvl="1"/>
            <a:r>
              <a:rPr lang="fr-FR" dirty="0" smtClean="0"/>
              <a:t>Démarre l’application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260131"/>
            <a:ext cx="8420067" cy="219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4835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2733</TotalTime>
  <Words>341</Words>
  <Application>Microsoft Office PowerPoint</Application>
  <PresentationFormat>Affichage à l'écran (4:3)</PresentationFormat>
  <Paragraphs>81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Monotype Sorts</vt:lpstr>
      <vt:lpstr>Times New Roman</vt:lpstr>
      <vt:lpstr>cvc</vt:lpstr>
      <vt:lpstr>Présentation PowerPoint</vt:lpstr>
      <vt:lpstr>Composants</vt:lpstr>
      <vt:lpstr>Architecture</vt:lpstr>
      <vt:lpstr>Template</vt:lpstr>
      <vt:lpstr>Premier script TS</vt:lpstr>
      <vt:lpstr>Premier composant</vt:lpstr>
      <vt:lpstr>Ng generate</vt:lpstr>
      <vt:lpstr>Modules </vt:lpstr>
      <vt:lpstr>Rendu du main</vt:lpstr>
      <vt:lpstr>Interpolation</vt:lpstr>
      <vt:lpstr>Expression</vt:lpstr>
      <vt:lpstr>Sélecteur</vt:lpstr>
      <vt:lpstr>Les Directives</vt:lpstr>
      <vt:lpstr>Directive</vt:lpstr>
      <vt:lpstr>Les classes TS</vt:lpstr>
      <vt:lpstr>Instantiation JSON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200</cp:revision>
  <dcterms:created xsi:type="dcterms:W3CDTF">2000-04-10T19:33:12Z</dcterms:created>
  <dcterms:modified xsi:type="dcterms:W3CDTF">2018-09-05T14:54:53Z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