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80" r:id="rId3"/>
    <p:sldId id="265" r:id="rId4"/>
    <p:sldId id="282" r:id="rId5"/>
    <p:sldId id="283" r:id="rId6"/>
    <p:sldId id="284" r:id="rId7"/>
    <p:sldId id="27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angular.io/generated/images/guide/template-syntax/ng-model-anim.gi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smtClean="0"/>
              <a:t>Binding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</a:t>
            </a:r>
            <a:r>
              <a:rPr lang="fr-FR" dirty="0" err="1" smtClean="0"/>
              <a:t>two-way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</a:t>
            </a:r>
            <a:r>
              <a:rPr lang="fr-FR" dirty="0" err="1" smtClean="0"/>
              <a:t>two-way</a:t>
            </a:r>
            <a:r>
              <a:rPr lang="fr-FR" dirty="0" smtClean="0"/>
              <a:t> marche dans les 2 sens</a:t>
            </a:r>
          </a:p>
          <a:p>
            <a:pPr lvl="1"/>
            <a:r>
              <a:rPr lang="fr-FR" dirty="0"/>
              <a:t>[(</a:t>
            </a:r>
            <a:r>
              <a:rPr lang="fr-FR" dirty="0" err="1"/>
              <a:t>target</a:t>
            </a:r>
            <a:r>
              <a:rPr lang="fr-FR" dirty="0"/>
              <a:t>)]="expression"</a:t>
            </a:r>
          </a:p>
          <a:p>
            <a:pPr lvl="1"/>
            <a:r>
              <a:rPr lang="fr-FR" dirty="0" err="1"/>
              <a:t>bindon-target</a:t>
            </a:r>
            <a:r>
              <a:rPr lang="fr-FR" dirty="0"/>
              <a:t>="expression"</a:t>
            </a:r>
          </a:p>
        </p:txBody>
      </p:sp>
    </p:spTree>
    <p:extLst>
      <p:ext uri="{BB962C8B-B14F-4D97-AF65-F5344CB8AC3E}">
        <p14:creationId xmlns:p14="http://schemas.microsoft.com/office/powerpoint/2010/main" val="274150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ngModelChange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Evènement lors du changement de </a:t>
            </a:r>
            <a:r>
              <a:rPr lang="fr-FR" dirty="0" err="1" smtClean="0"/>
              <a:t>ngModel</a:t>
            </a:r>
            <a:endParaRPr lang="fr-FR" dirty="0" smtClean="0"/>
          </a:p>
          <a:p>
            <a:pPr lvl="1"/>
            <a:r>
              <a:rPr lang="fr-FR" dirty="0"/>
              <a:t>&lt;</a:t>
            </a:r>
            <a:r>
              <a:rPr lang="fr-FR" dirty="0" smtClean="0"/>
              <a:t>input [</a:t>
            </a:r>
            <a:r>
              <a:rPr lang="fr-FR" dirty="0" err="1"/>
              <a:t>ngModel</a:t>
            </a:r>
            <a:r>
              <a:rPr lang="fr-FR" dirty="0"/>
              <a:t>]="currentHero.name</a:t>
            </a:r>
            <a:r>
              <a:rPr lang="fr-FR" dirty="0" smtClean="0"/>
              <a:t>"   </a:t>
            </a:r>
            <a:r>
              <a:rPr lang="fr-FR" dirty="0"/>
              <a:t>(</a:t>
            </a:r>
            <a:r>
              <a:rPr lang="fr-FR" dirty="0" err="1"/>
              <a:t>ngModelChange</a:t>
            </a:r>
            <a:r>
              <a:rPr lang="fr-FR" dirty="0"/>
              <a:t>)="</a:t>
            </a:r>
            <a:r>
              <a:rPr lang="fr-FR" dirty="0" err="1"/>
              <a:t>setUppercaseName</a:t>
            </a:r>
            <a:r>
              <a:rPr lang="fr-FR" dirty="0"/>
              <a:t>($</a:t>
            </a:r>
            <a:r>
              <a:rPr lang="fr-FR" dirty="0" err="1"/>
              <a:t>event</a:t>
            </a:r>
            <a:r>
              <a:rPr lang="fr-FR" dirty="0" smtClean="0"/>
              <a:t>)"&gt;</a:t>
            </a:r>
          </a:p>
          <a:p>
            <a:pPr lvl="1"/>
            <a:r>
              <a:rPr lang="fr-FR" dirty="0" smtClean="0"/>
              <a:t>Cliquer sur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angular.io/generated/images/guide/template-syntax/ng-model-anim.gif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NgModel variation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6984776" cy="26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32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680520" cy="5040560"/>
          </a:xfrm>
        </p:spPr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les validations de formulaire HTML 5</a:t>
            </a:r>
          </a:p>
          <a:p>
            <a:pPr lvl="1"/>
            <a:r>
              <a:rPr lang="fr-FR" dirty="0" smtClean="0"/>
              <a:t>Le formulaire doit être nommé</a:t>
            </a:r>
          </a:p>
          <a:p>
            <a:r>
              <a:rPr lang="fr-FR" dirty="0" smtClean="0"/>
              <a:t>Nouvelles propriétés</a:t>
            </a:r>
          </a:p>
          <a:p>
            <a:pPr lvl="1"/>
            <a:r>
              <a:rPr lang="fr-FR" dirty="0" err="1" smtClean="0"/>
              <a:t>invalid</a:t>
            </a:r>
            <a:r>
              <a:rPr lang="fr-FR" dirty="0" smtClean="0"/>
              <a:t>, </a:t>
            </a:r>
            <a:r>
              <a:rPr lang="fr-FR" dirty="0" err="1" smtClean="0"/>
              <a:t>touch</a:t>
            </a:r>
            <a:r>
              <a:rPr lang="fr-FR" dirty="0" smtClean="0"/>
              <a:t>, </a:t>
            </a:r>
            <a:r>
              <a:rPr lang="fr-FR" dirty="0" err="1" smtClean="0"/>
              <a:t>dirty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437892"/>
            <a:ext cx="45624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surcharger la validation HTML 5 directement dans la classe du composant</a:t>
            </a:r>
          </a:p>
          <a:p>
            <a:pPr lvl="1"/>
            <a:r>
              <a:rPr lang="fr-FR" dirty="0" smtClean="0"/>
              <a:t>Il est alors possible de créer son propre validateur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772268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2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Custom </a:t>
            </a:r>
            <a:r>
              <a:rPr lang="fr-FR" dirty="0" err="1" smtClean="0"/>
              <a:t>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Notez le répertoire </a:t>
            </a:r>
            <a:r>
              <a:rPr lang="fr-FR" dirty="0" err="1" smtClean="0"/>
              <a:t>shared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80928"/>
            <a:ext cx="759831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0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nombreuses classes de validation doivent être implémentées</a:t>
            </a:r>
          </a:p>
          <a:p>
            <a:pPr lvl="1"/>
            <a:r>
              <a:rPr lang="fr-FR" dirty="0"/>
              <a:t>.</a:t>
            </a:r>
            <a:r>
              <a:rPr lang="fr-FR" dirty="0" err="1"/>
              <a:t>ng-valid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ng-invalid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ng-pending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ng-pristine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ng-dirty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ng-untouched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ng-touched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53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champ suivant possède plusieurs classes CSS en fonction de l'état de validation</a:t>
            </a:r>
          </a:p>
          <a:p>
            <a:endParaRPr lang="fr-FR" dirty="0"/>
          </a:p>
          <a:p>
            <a:r>
              <a:rPr lang="fr-FR" dirty="0" smtClean="0"/>
              <a:t>Avant de taper le mail</a:t>
            </a:r>
          </a:p>
          <a:p>
            <a:endParaRPr lang="fr-FR" dirty="0" smtClean="0"/>
          </a:p>
          <a:p>
            <a:r>
              <a:rPr lang="fr-FR" dirty="0" smtClean="0"/>
              <a:t>Mail invalide</a:t>
            </a:r>
          </a:p>
          <a:p>
            <a:r>
              <a:rPr lang="fr-FR" dirty="0" smtClean="0"/>
              <a:t>Mail valide</a:t>
            </a:r>
          </a:p>
          <a:p>
            <a:r>
              <a:rPr lang="fr-FR" dirty="0" smtClean="0"/>
              <a:t>CSS 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6" y="2426791"/>
            <a:ext cx="870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82" y="3464299"/>
            <a:ext cx="6257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68" y="4005064"/>
            <a:ext cx="5876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09120"/>
            <a:ext cx="592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80455"/>
            <a:ext cx="28289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changement de classe CSS est automatique</a:t>
            </a:r>
          </a:p>
          <a:p>
            <a:r>
              <a:rPr lang="fr-FR" dirty="0" smtClean="0"/>
              <a:t>Passage à </a:t>
            </a:r>
            <a:r>
              <a:rPr lang="fr-FR" dirty="0" err="1" smtClean="0"/>
              <a:t>NgValid</a:t>
            </a:r>
            <a:r>
              <a:rPr lang="fr-FR" dirty="0" smtClean="0"/>
              <a:t> ou </a:t>
            </a:r>
            <a:r>
              <a:rPr lang="fr-FR" dirty="0" err="1" smtClean="0"/>
              <a:t>NgInvalid</a:t>
            </a:r>
            <a:r>
              <a:rPr lang="fr-FR" dirty="0" smtClean="0"/>
              <a:t> automatique en fonction de la saisie</a:t>
            </a:r>
          </a:p>
          <a:p>
            <a:r>
              <a:rPr lang="fr-FR" dirty="0" err="1" smtClean="0"/>
              <a:t>NgDirty</a:t>
            </a:r>
            <a:r>
              <a:rPr lang="fr-FR" dirty="0" smtClean="0"/>
              <a:t> indique que le champ est en cours de saisie avant l'envoie du formulaire</a:t>
            </a:r>
          </a:p>
          <a:p>
            <a:r>
              <a:rPr lang="fr-FR" dirty="0" err="1" smtClean="0"/>
              <a:t>NgPristine</a:t>
            </a:r>
            <a:r>
              <a:rPr lang="fr-FR" dirty="0" smtClean="0"/>
              <a:t> indique que le champ n'a pas changé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51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Required</a:t>
            </a:r>
            <a:endParaRPr lang="fr-FR" dirty="0" smtClean="0"/>
          </a:p>
          <a:p>
            <a:r>
              <a:rPr lang="fr-FR" dirty="0" smtClean="0"/>
              <a:t>Validation </a:t>
            </a:r>
            <a:r>
              <a:rPr lang="fr-FR" dirty="0" smtClean="0"/>
              <a:t>en fonction du type du champ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Validation en fonction de la longueur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95736"/>
            <a:ext cx="575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64621"/>
            <a:ext cx="1685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9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voulons éditer nos pages</a:t>
            </a:r>
          </a:p>
          <a:p>
            <a:r>
              <a:rPr lang="fr-FR" dirty="0" smtClean="0"/>
              <a:t>Gestion des formulaires</a:t>
            </a:r>
          </a:p>
          <a:p>
            <a:r>
              <a:rPr lang="fr-FR" dirty="0" smtClean="0"/>
              <a:t>Mais les expressions {{ }} sont one-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5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établi un modèle sophistiqué de Binding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</a:p>
          <a:p>
            <a:endParaRPr lang="fr-FR" dirty="0"/>
          </a:p>
        </p:txBody>
      </p:sp>
      <p:pic>
        <p:nvPicPr>
          <p:cNvPr id="1026" name="Picture 2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96797"/>
            <a:ext cx="5580112" cy="34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" y="2636912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JS et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App.modules.ts</a:t>
            </a:r>
            <a:endParaRPr lang="fr-FR" altLang="fr-FR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FormsModule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formulaires est disponible dans le module </a:t>
            </a:r>
            <a:r>
              <a:rPr lang="fr-FR" dirty="0" err="1" smtClean="0"/>
              <a:t>FormsModule</a:t>
            </a:r>
            <a:endParaRPr lang="fr-FR" dirty="0" smtClean="0"/>
          </a:p>
          <a:p>
            <a:r>
              <a:rPr lang="fr-FR" dirty="0" smtClean="0"/>
              <a:t>Doit être importe depuis </a:t>
            </a:r>
            <a:r>
              <a:rPr lang="fr-FR" dirty="0" err="1" smtClean="0"/>
              <a:t>app.module.ts</a:t>
            </a:r>
            <a:r>
              <a:rPr lang="fr-FR" dirty="0" smtClean="0"/>
              <a:t> pour être disponible sur toutes les vues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4418"/>
            <a:ext cx="6491084" cy="12487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" y="4630389"/>
            <a:ext cx="3426748" cy="19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[( )] permet d’exécuter une directive</a:t>
            </a:r>
          </a:p>
          <a:p>
            <a:r>
              <a:rPr lang="fr-FR" dirty="0" err="1" smtClean="0"/>
              <a:t>ngModel</a:t>
            </a:r>
            <a:r>
              <a:rPr lang="fr-FR" dirty="0" smtClean="0"/>
              <a:t> est la directive de </a:t>
            </a:r>
            <a:r>
              <a:rPr lang="fr-FR" dirty="0" err="1" smtClean="0"/>
              <a:t>FormsModule</a:t>
            </a:r>
            <a:r>
              <a:rPr lang="fr-FR" dirty="0" smtClean="0"/>
              <a:t> qui permet d’effectuer un </a:t>
            </a:r>
            <a:r>
              <a:rPr lang="fr-FR" dirty="0" err="1" smtClean="0"/>
              <a:t>two-way</a:t>
            </a:r>
            <a:r>
              <a:rPr lang="fr-FR" dirty="0" smtClean="0"/>
              <a:t>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1"/>
            <a:r>
              <a:rPr lang="fr-FR" dirty="0" smtClean="0"/>
              <a:t>Equivalent à {{ }} mais en écriture également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&lt;input [(</a:t>
            </a:r>
            <a:r>
              <a:rPr lang="fr-FR" dirty="0" err="1"/>
              <a:t>ngModel</a:t>
            </a:r>
            <a:r>
              <a:rPr lang="fr-FR" dirty="0"/>
              <a:t>)]="</a:t>
            </a:r>
            <a:r>
              <a:rPr lang="fr-FR" dirty="0" smtClean="0"/>
              <a:t>hero.name"&gt;</a:t>
            </a:r>
            <a:endParaRPr lang="fr-FR" dirty="0"/>
          </a:p>
        </p:txBody>
      </p:sp>
      <p:pic>
        <p:nvPicPr>
          <p:cNvPr id="1026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85924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0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Dirty </a:t>
            </a:r>
            <a:r>
              <a:rPr lang="fr-FR" dirty="0" err="1" smtClean="0"/>
              <a:t>Checking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err="1" smtClean="0"/>
              <a:t>Angular</a:t>
            </a:r>
            <a:r>
              <a:rPr lang="fr-FR" altLang="fr-FR" dirty="0" smtClean="0"/>
              <a:t> </a:t>
            </a:r>
            <a:r>
              <a:rPr lang="fr-FR" altLang="fr-FR" dirty="0"/>
              <a:t>utilise une boucle de </a:t>
            </a:r>
            <a:r>
              <a:rPr lang="fr-FR" altLang="fr-FR" dirty="0" err="1" smtClean="0"/>
              <a:t>dirty-checking</a:t>
            </a:r>
            <a:endParaRPr lang="fr-FR" altLang="fr-FR" dirty="0" smtClean="0"/>
          </a:p>
          <a:p>
            <a:pPr marL="742950" lvl="2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consiste </a:t>
            </a:r>
            <a:r>
              <a:rPr lang="fr-FR" altLang="fr-FR" dirty="0"/>
              <a:t>à surveiller et à détecter des modifications sur un objet </a:t>
            </a:r>
            <a:r>
              <a:rPr lang="fr-FR" altLang="fr-FR" dirty="0" smtClean="0"/>
              <a:t>JavaScript </a:t>
            </a:r>
            <a:r>
              <a:rPr lang="fr-FR" altLang="fr-FR" dirty="0" err="1" smtClean="0"/>
              <a:t>ngModel</a:t>
            </a:r>
            <a:endParaRPr lang="fr-FR" altLang="fr-FR" dirty="0" smtClean="0"/>
          </a:p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Réalise </a:t>
            </a:r>
            <a:r>
              <a:rPr lang="fr-FR" altLang="fr-FR" dirty="0"/>
              <a:t>un data-binding bidirectionnel permettant la synchronisation automatique des modèles et des vues.</a:t>
            </a:r>
          </a:p>
          <a:p>
            <a:endParaRPr lang="fr-FR" dirty="0"/>
          </a:p>
        </p:txBody>
      </p:sp>
      <p:pic>
        <p:nvPicPr>
          <p:cNvPr id="2050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4176464" cy="255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6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One </a:t>
            </a:r>
            <a:r>
              <a:rPr lang="fr-FR" dirty="0" err="1" smtClean="0"/>
              <a:t>way</a:t>
            </a:r>
            <a:endParaRPr lang="fr-FR" dirty="0" smtClean="0"/>
          </a:p>
          <a:p>
            <a:pPr lvl="1"/>
            <a:r>
              <a:rPr lang="fr-FR" dirty="0" smtClean="0"/>
              <a:t>De la source de données vers la </a:t>
            </a:r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smtClean="0"/>
              <a:t>Vous connaissez {{expression}}</a:t>
            </a:r>
          </a:p>
          <a:p>
            <a:pPr lvl="1"/>
            <a:r>
              <a:rPr lang="fr-FR" dirty="0" smtClean="0"/>
              <a:t>[</a:t>
            </a:r>
            <a:r>
              <a:rPr lang="fr-FR" dirty="0" err="1"/>
              <a:t>target</a:t>
            </a:r>
            <a:r>
              <a:rPr lang="fr-FR" dirty="0"/>
              <a:t>]="expression</a:t>
            </a:r>
            <a:r>
              <a:rPr lang="fr-FR" dirty="0" smtClean="0"/>
              <a:t>" est également un binding</a:t>
            </a:r>
          </a:p>
          <a:p>
            <a:pPr lvl="1"/>
            <a:r>
              <a:rPr lang="fr-FR" dirty="0" smtClean="0"/>
              <a:t>Sera utilisé pour les paramètres</a:t>
            </a:r>
            <a:endParaRPr lang="fr-FR" dirty="0"/>
          </a:p>
          <a:p>
            <a:pPr lvl="1"/>
            <a:r>
              <a:rPr lang="fr-FR" dirty="0" smtClean="0"/>
              <a:t>Peut se </a:t>
            </a:r>
            <a:r>
              <a:rPr lang="fr-FR" dirty="0" err="1" smtClean="0"/>
              <a:t>réecrire</a:t>
            </a:r>
            <a:r>
              <a:rPr lang="fr-FR" dirty="0" smtClean="0"/>
              <a:t> </a:t>
            </a:r>
            <a:r>
              <a:rPr lang="fr-FR" dirty="0" err="1" smtClean="0"/>
              <a:t>bind-target</a:t>
            </a:r>
            <a:r>
              <a:rPr lang="fr-FR" dirty="0"/>
              <a:t>="expression"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14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one </a:t>
            </a:r>
            <a:r>
              <a:rPr lang="fr-FR" dirty="0" err="1" smtClean="0"/>
              <a:t>way</a:t>
            </a:r>
            <a:r>
              <a:rPr lang="fr-FR" dirty="0" smtClean="0"/>
              <a:t> to source </a:t>
            </a:r>
            <a:r>
              <a:rPr lang="fr-FR" dirty="0" err="1" smtClean="0"/>
              <a:t>bind</a:t>
            </a:r>
            <a:r>
              <a:rPr lang="fr-FR" dirty="0" smtClean="0"/>
              <a:t> de la </a:t>
            </a:r>
            <a:r>
              <a:rPr lang="fr-FR" dirty="0" err="1" smtClean="0"/>
              <a:t>view</a:t>
            </a:r>
            <a:r>
              <a:rPr lang="fr-FR" dirty="0" smtClean="0"/>
              <a:t> vers la source de données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target</a:t>
            </a:r>
            <a:r>
              <a:rPr lang="fr-FR" dirty="0"/>
              <a:t>)="</a:t>
            </a:r>
            <a:r>
              <a:rPr lang="fr-FR" dirty="0" err="1"/>
              <a:t>statement</a:t>
            </a:r>
            <a:r>
              <a:rPr lang="fr-FR" dirty="0" smtClean="0"/>
              <a:t>"</a:t>
            </a:r>
          </a:p>
          <a:p>
            <a:pPr lvl="1"/>
            <a:r>
              <a:rPr lang="fr-FR" dirty="0" smtClean="0"/>
              <a:t>Un évènement est en fait un binding one-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  <a:p>
            <a:pPr lvl="1"/>
            <a:r>
              <a:rPr lang="fr-FR" dirty="0" smtClean="0"/>
              <a:t>Peut se réécrire on-</a:t>
            </a:r>
            <a:r>
              <a:rPr lang="fr-FR" dirty="0" err="1" smtClean="0"/>
              <a:t>target</a:t>
            </a:r>
            <a:r>
              <a:rPr lang="fr-FR" dirty="0"/>
              <a:t>="</a:t>
            </a:r>
            <a:r>
              <a:rPr lang="fr-FR" dirty="0" err="1"/>
              <a:t>statement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0771018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3607</TotalTime>
  <Words>438</Words>
  <Application>Microsoft Office PowerPoint</Application>
  <PresentationFormat>Affichage à l'écran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Formulaires</vt:lpstr>
      <vt:lpstr>Two way Data Binding</vt:lpstr>
      <vt:lpstr>Modules </vt:lpstr>
      <vt:lpstr>FormsModule</vt:lpstr>
      <vt:lpstr>Formulaire</vt:lpstr>
      <vt:lpstr>Dirty Checking</vt:lpstr>
      <vt:lpstr>Binding one way</vt:lpstr>
      <vt:lpstr>Binding one way to source</vt:lpstr>
      <vt:lpstr>Binding two-way</vt:lpstr>
      <vt:lpstr>ngModelChange</vt:lpstr>
      <vt:lpstr>Validation</vt:lpstr>
      <vt:lpstr>Validation dans le composant</vt:lpstr>
      <vt:lpstr>Custom Validator</vt:lpstr>
      <vt:lpstr>Classes CSS de validation</vt:lpstr>
      <vt:lpstr>Les CSS de validation</vt:lpstr>
      <vt:lpstr>CSS de validation</vt:lpstr>
      <vt:lpstr>Validation automatique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191</cp:revision>
  <dcterms:created xsi:type="dcterms:W3CDTF">2000-04-10T19:33:12Z</dcterms:created>
  <dcterms:modified xsi:type="dcterms:W3CDTF">2018-09-06T09:32:59Z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