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4" r:id="rId8"/>
    <p:sldId id="275" r:id="rId9"/>
    <p:sldId id="276" r:id="rId10"/>
    <p:sldId id="270" r:id="rId11"/>
    <p:sldId id="271" r:id="rId12"/>
    <p:sldId id="272" r:id="rId13"/>
    <p:sldId id="273" r:id="rId14"/>
    <p:sldId id="277" r:id="rId15"/>
    <p:sldId id="278" r:id="rId16"/>
    <p:sldId id="279" r:id="rId17"/>
    <p:sldId id="280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289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8</a:t>
            </a:r>
          </a:p>
          <a:p>
            <a:pPr eaLnBrk="1" hangingPunct="1"/>
            <a:r>
              <a:rPr lang="fr-FR" altLang="fr-FR" dirty="0" smtClean="0"/>
              <a:t>Directives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Evènement click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(click) est un évènement de directive</a:t>
            </a:r>
          </a:p>
          <a:p>
            <a:r>
              <a:rPr lang="fr-FR" dirty="0" smtClean="0"/>
              <a:t>Syntaxe</a:t>
            </a:r>
          </a:p>
          <a:p>
            <a:pPr marL="457200" lvl="1" indent="0">
              <a:buNone/>
            </a:pPr>
            <a:r>
              <a:rPr lang="fr-FR" dirty="0"/>
              <a:t>&lt;li *</a:t>
            </a:r>
            <a:r>
              <a:rPr lang="fr-FR" dirty="0" err="1"/>
              <a:t>ngFor</a:t>
            </a:r>
            <a:r>
              <a:rPr lang="fr-FR" dirty="0" smtClean="0"/>
              <a:t>="condition" (click)="</a:t>
            </a:r>
            <a:r>
              <a:rPr lang="fr-FR" dirty="0" err="1" smtClean="0"/>
              <a:t>method</a:t>
            </a:r>
            <a:r>
              <a:rPr lang="fr-FR" dirty="0" smtClean="0"/>
              <a:t>"&gt;</a:t>
            </a:r>
          </a:p>
          <a:p>
            <a:pPr lvl="1"/>
            <a:r>
              <a:rPr lang="fr-FR" dirty="0" smtClean="0"/>
              <a:t>() signifie one 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</a:p>
          <a:p>
            <a:pPr lvl="1"/>
            <a:r>
              <a:rPr lang="fr-FR" dirty="0" smtClean="0"/>
              <a:t>Utilisé pour les évènements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lick signifie </a:t>
            </a:r>
            <a:r>
              <a:rPr lang="fr-FR" dirty="0" err="1" smtClean="0"/>
              <a:t>onClick</a:t>
            </a:r>
            <a:endParaRPr lang="fr-FR" dirty="0" smtClean="0"/>
          </a:p>
          <a:p>
            <a:pPr lvl="1"/>
            <a:r>
              <a:rPr lang="fr-FR" dirty="0" smtClean="0"/>
              <a:t>(click) appel </a:t>
            </a:r>
            <a:r>
              <a:rPr lang="fr-FR" dirty="0" err="1" smtClean="0"/>
              <a:t>method</a:t>
            </a:r>
            <a:r>
              <a:rPr lang="fr-FR" dirty="0"/>
              <a:t> </a:t>
            </a:r>
            <a:r>
              <a:rPr lang="fr-FR" dirty="0" smtClean="0"/>
              <a:t>qui est une méthode du composant</a:t>
            </a:r>
          </a:p>
          <a:p>
            <a:pPr lvl="1"/>
            <a:r>
              <a:rPr lang="fr-FR" dirty="0" smtClean="0"/>
              <a:t>Un passage de paramètre est possible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9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d’une méthode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composants peuvent recevoir des méthodes qui seront vu par le HTML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Appel de la méthode</a:t>
            </a:r>
          </a:p>
          <a:p>
            <a:pPr marL="400050" lvl="1" indent="0">
              <a:buNone/>
            </a:pPr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hero of heroes"</a:t>
            </a:r>
          </a:p>
          <a:p>
            <a:pPr marL="400050" lvl="1" indent="0">
              <a:buNone/>
            </a:pPr>
            <a:r>
              <a:rPr lang="en-US" dirty="0" smtClean="0"/>
              <a:t>  </a:t>
            </a:r>
            <a:r>
              <a:rPr lang="en-US" dirty="0"/>
              <a:t>(click)="</a:t>
            </a:r>
            <a:r>
              <a:rPr lang="en-US" dirty="0" err="1"/>
              <a:t>onSelect</a:t>
            </a:r>
            <a:r>
              <a:rPr lang="en-US" dirty="0"/>
              <a:t>(hero)"&gt;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420888"/>
            <a:ext cx="3472089" cy="10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sélection</a:t>
            </a:r>
          </a:p>
          <a:p>
            <a:pPr lvl="1"/>
            <a:r>
              <a:rPr lang="fr-FR" dirty="0" smtClean="0"/>
              <a:t>Il suffit de gérer la classe .</a:t>
            </a:r>
            <a:r>
              <a:rPr lang="fr-FR" dirty="0" err="1" smtClean="0"/>
              <a:t>selected</a:t>
            </a:r>
            <a:endParaRPr lang="fr-FR" dirty="0" smtClean="0"/>
          </a:p>
          <a:p>
            <a:pPr lvl="1"/>
            <a:r>
              <a:rPr lang="fr-FR" dirty="0" smtClean="0"/>
              <a:t>Il faut alors ajouter dans le code le </a:t>
            </a:r>
            <a:r>
              <a:rPr lang="fr-FR" dirty="0" err="1" smtClean="0"/>
              <a:t>chagement</a:t>
            </a:r>
            <a:r>
              <a:rPr lang="fr-FR" dirty="0" smtClean="0"/>
              <a:t> de classe CSS</a:t>
            </a:r>
          </a:p>
          <a:p>
            <a:pPr lvl="1"/>
            <a:r>
              <a:rPr lang="fr-FR" dirty="0" smtClean="0"/>
              <a:t>Les [ ] sont de paramètres </a:t>
            </a:r>
            <a:r>
              <a:rPr lang="fr-FR" smtClean="0"/>
              <a:t>de composants 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pPr marL="457200" lvl="1" indent="0">
              <a:buNone/>
            </a:pPr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hero of heroes"</a:t>
            </a:r>
          </a:p>
          <a:p>
            <a:pPr marL="457200" lvl="1" indent="0">
              <a:buNone/>
            </a:pPr>
            <a:r>
              <a:rPr lang="en-US" dirty="0"/>
              <a:t>  [</a:t>
            </a:r>
            <a:r>
              <a:rPr lang="en-US" dirty="0" err="1"/>
              <a:t>class.selected</a:t>
            </a:r>
            <a:r>
              <a:rPr lang="en-US" dirty="0"/>
              <a:t>]="hero === </a:t>
            </a:r>
            <a:r>
              <a:rPr lang="en-US" dirty="0" err="1"/>
              <a:t>selectedHero</a:t>
            </a:r>
            <a:r>
              <a:rPr lang="en-US" dirty="0"/>
              <a:t>"</a:t>
            </a:r>
          </a:p>
          <a:p>
            <a:pPr marL="457200" lvl="1" indent="0">
              <a:buNone/>
            </a:pPr>
            <a:r>
              <a:rPr lang="en-US" dirty="0"/>
              <a:t>  (click)="</a:t>
            </a:r>
            <a:r>
              <a:rPr lang="en-US" dirty="0" err="1"/>
              <a:t>onSelect</a:t>
            </a:r>
            <a:r>
              <a:rPr lang="en-US" dirty="0"/>
              <a:t>(hero)"&gt;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52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formulaires possèdent la directive </a:t>
            </a:r>
            <a:r>
              <a:rPr lang="fr-FR" dirty="0" err="1" smtClean="0"/>
              <a:t>ngSubmit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 smtClean="0"/>
              <a:t>&lt;</a:t>
            </a:r>
            <a:r>
              <a:rPr lang="fr-FR" dirty="0" err="1"/>
              <a:t>form</a:t>
            </a:r>
            <a:r>
              <a:rPr lang="fr-FR" dirty="0"/>
              <a:t> #</a:t>
            </a:r>
            <a:r>
              <a:rPr lang="fr-FR" dirty="0" err="1"/>
              <a:t>heroForm</a:t>
            </a:r>
            <a:r>
              <a:rPr lang="fr-FR" dirty="0"/>
              <a:t> (</a:t>
            </a:r>
            <a:r>
              <a:rPr lang="fr-FR" dirty="0" err="1"/>
              <a:t>ngSubmit</a:t>
            </a:r>
            <a:r>
              <a:rPr lang="fr-FR" dirty="0"/>
              <a:t>)="</a:t>
            </a:r>
            <a:r>
              <a:rPr lang="fr-FR" dirty="0" err="1"/>
              <a:t>onSubmit</a:t>
            </a:r>
            <a:r>
              <a:rPr lang="fr-FR" dirty="0"/>
              <a:t>(</a:t>
            </a:r>
            <a:r>
              <a:rPr lang="fr-FR" dirty="0" err="1"/>
              <a:t>heroForm</a:t>
            </a:r>
            <a:r>
              <a:rPr lang="fr-FR" dirty="0"/>
              <a:t>)"&gt; ... &lt;/</a:t>
            </a:r>
            <a:r>
              <a:rPr lang="fr-FR" dirty="0" err="1"/>
              <a:t>form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Utilisation de </a:t>
            </a:r>
            <a:r>
              <a:rPr lang="fr-FR" dirty="0" err="1" smtClean="0"/>
              <a:t>ngModel</a:t>
            </a:r>
            <a:endParaRPr lang="fr-FR" dirty="0" smtClean="0"/>
          </a:p>
          <a:p>
            <a:pPr lvl="1"/>
            <a:r>
              <a:rPr lang="fr-FR" dirty="0" smtClean="0"/>
              <a:t>[(</a:t>
            </a:r>
            <a:r>
              <a:rPr lang="fr-FR" dirty="0" err="1" smtClean="0"/>
              <a:t>ngModel</a:t>
            </a:r>
            <a:r>
              <a:rPr lang="fr-FR" dirty="0" smtClean="0"/>
              <a:t>)]</a:t>
            </a:r>
          </a:p>
          <a:p>
            <a:r>
              <a:rPr lang="fr-FR" dirty="0" smtClean="0"/>
              <a:t>Il existe 2 autres directives </a:t>
            </a:r>
            <a:r>
              <a:rPr lang="fr-FR" dirty="0" err="1" smtClean="0"/>
              <a:t>two-way</a:t>
            </a:r>
            <a:r>
              <a:rPr lang="fr-FR" dirty="0" smtClean="0"/>
              <a:t> data binding</a:t>
            </a:r>
          </a:p>
          <a:p>
            <a:pPr lvl="1"/>
            <a:r>
              <a:rPr lang="fr-FR" dirty="0" err="1" smtClean="0"/>
              <a:t>ngClass</a:t>
            </a:r>
            <a:endParaRPr lang="fr-FR" dirty="0" smtClean="0"/>
          </a:p>
          <a:p>
            <a:pPr lvl="1"/>
            <a:r>
              <a:rPr lang="fr-FR" dirty="0" err="1" smtClean="0"/>
              <a:t>ngStyle</a:t>
            </a:r>
            <a:endParaRPr lang="fr-FR" dirty="0" smtClean="0"/>
          </a:p>
          <a:p>
            <a:pPr lvl="1"/>
            <a:r>
              <a:rPr lang="en-US" dirty="0"/>
              <a:t>&lt;div [</a:t>
            </a:r>
            <a:r>
              <a:rPr lang="en-US" dirty="0" err="1"/>
              <a:t>ngClass</a:t>
            </a:r>
            <a:r>
              <a:rPr lang="en-US" dirty="0"/>
              <a:t>]="</a:t>
            </a:r>
            <a:r>
              <a:rPr lang="en-US" dirty="0" err="1"/>
              <a:t>currentClasses</a:t>
            </a:r>
            <a:r>
              <a:rPr lang="en-US" dirty="0"/>
              <a:t>"&gt;This div is initially </a:t>
            </a:r>
            <a:r>
              <a:rPr lang="en-US" dirty="0" err="1"/>
              <a:t>saveable</a:t>
            </a:r>
            <a:r>
              <a:rPr lang="en-US" dirty="0"/>
              <a:t>, unchanged, and special&lt;/div&gt;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049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 directive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créer soit même une directive</a:t>
            </a:r>
          </a:p>
          <a:p>
            <a:r>
              <a:rPr lang="fr-FR" dirty="0" smtClean="0"/>
              <a:t>Il existe 3 sortes de directives</a:t>
            </a:r>
          </a:p>
          <a:p>
            <a:pPr lvl="1"/>
            <a:r>
              <a:rPr lang="fr-FR" dirty="0" smtClean="0"/>
              <a:t>Les composants qui sont des directives avec </a:t>
            </a:r>
            <a:r>
              <a:rPr lang="fr-FR" dirty="0" err="1" smtClean="0"/>
              <a:t>template</a:t>
            </a:r>
            <a:r>
              <a:rPr lang="fr-FR" dirty="0" smtClean="0"/>
              <a:t> HTML</a:t>
            </a:r>
          </a:p>
          <a:p>
            <a:pPr lvl="2"/>
            <a:r>
              <a:rPr lang="fr-FR" dirty="0" smtClean="0"/>
              <a:t>Voir chapitre suivant</a:t>
            </a:r>
          </a:p>
          <a:p>
            <a:pPr lvl="1"/>
            <a:r>
              <a:rPr lang="fr-FR" dirty="0" smtClean="0"/>
              <a:t>Les directives structurelles qui modifient le DOM</a:t>
            </a:r>
          </a:p>
          <a:p>
            <a:pPr lvl="1"/>
            <a:r>
              <a:rPr lang="fr-FR" dirty="0" smtClean="0"/>
              <a:t>Les directives d'attribut qui apportent une modification à l'élément hôte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5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d'une directive attribut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Afin d'effectuer le code suivant</a:t>
            </a:r>
          </a:p>
          <a:p>
            <a:pPr lvl="1"/>
            <a:r>
              <a:rPr lang="fr-FR" dirty="0"/>
              <a:t>&lt;p </a:t>
            </a:r>
            <a:r>
              <a:rPr lang="fr-FR" dirty="0" err="1"/>
              <a:t>appHighlight</a:t>
            </a:r>
            <a:r>
              <a:rPr lang="fr-FR" dirty="0"/>
              <a:t>&gt;</a:t>
            </a:r>
            <a:r>
              <a:rPr lang="fr-FR" dirty="0" err="1"/>
              <a:t>Highlight</a:t>
            </a:r>
            <a:r>
              <a:rPr lang="fr-FR" dirty="0"/>
              <a:t> me!&lt;/p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Il faut générer la directive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directive </a:t>
            </a:r>
            <a:r>
              <a:rPr lang="fr-FR" dirty="0" err="1" smtClean="0"/>
              <a:t>highlight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84984"/>
            <a:ext cx="6390736" cy="396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7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 avec interaction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08719"/>
            <a:ext cx="6768752" cy="600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74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 structurelles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directives structurelles sont préfixées par *</a:t>
            </a:r>
          </a:p>
          <a:p>
            <a:pPr lvl="1"/>
            <a:r>
              <a:rPr lang="fr-FR" dirty="0" smtClean="0"/>
              <a:t>Signifie qu'elle modifie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66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directives sont des commandes </a:t>
            </a:r>
            <a:r>
              <a:rPr lang="fr-FR" dirty="0" err="1" smtClean="0"/>
              <a:t>Angular</a:t>
            </a:r>
            <a:r>
              <a:rPr lang="fr-FR" dirty="0" smtClean="0"/>
              <a:t> qui permettent d’améliorer HTML</a:t>
            </a:r>
          </a:p>
          <a:p>
            <a:r>
              <a:rPr lang="fr-FR" dirty="0" smtClean="0"/>
              <a:t>Par exemple comment afficher une liste de </a:t>
            </a:r>
            <a:r>
              <a:rPr lang="fr-FR" dirty="0" err="1" smtClean="0"/>
              <a:t>Heros</a:t>
            </a:r>
            <a:r>
              <a:rPr lang="fr-FR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8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ngFor</a:t>
            </a:r>
            <a:r>
              <a:rPr lang="fr-FR" dirty="0" smtClean="0"/>
              <a:t> est la directive qui permet de boucler sur une collection TS</a:t>
            </a:r>
          </a:p>
          <a:p>
            <a:pPr lvl="1"/>
            <a:r>
              <a:rPr lang="fr-FR" dirty="0" smtClean="0"/>
              <a:t>Directive </a:t>
            </a:r>
            <a:r>
              <a:rPr lang="fr-FR" dirty="0" err="1" smtClean="0"/>
              <a:t>repeater</a:t>
            </a:r>
            <a:endParaRPr lang="fr-FR" dirty="0" smtClean="0"/>
          </a:p>
          <a:p>
            <a:r>
              <a:rPr lang="fr-FR" dirty="0" smtClean="0"/>
              <a:t>Utilisation</a:t>
            </a:r>
          </a:p>
          <a:p>
            <a:pPr lvl="1"/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hero of heroes</a:t>
            </a:r>
            <a:r>
              <a:rPr lang="en-US" dirty="0" smtClean="0"/>
              <a:t>"&gt;</a:t>
            </a:r>
          </a:p>
          <a:p>
            <a:pPr lvl="1"/>
            <a:r>
              <a:rPr lang="en-US" dirty="0" smtClean="0"/>
              <a:t>Il </a:t>
            </a:r>
            <a:r>
              <a:rPr lang="en-US" dirty="0" err="1" smtClean="0"/>
              <a:t>s’agit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directive attribute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Supposons la variables </a:t>
            </a:r>
            <a:r>
              <a:rPr lang="fr-FR" dirty="0" err="1" smtClean="0"/>
              <a:t>heroes</a:t>
            </a:r>
            <a:r>
              <a:rPr lang="fr-FR" dirty="0" smtClean="0"/>
              <a:t> comme une liste de </a:t>
            </a:r>
            <a:r>
              <a:rPr lang="fr-FR" dirty="0" err="1" smtClean="0"/>
              <a:t>hero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*</a:t>
            </a:r>
            <a:r>
              <a:rPr lang="fr-FR" dirty="0" err="1" smtClean="0"/>
              <a:t>ngFor</a:t>
            </a:r>
            <a:r>
              <a:rPr lang="fr-FR" dirty="0" smtClean="0"/>
              <a:t> prend en paramètre le for </a:t>
            </a:r>
            <a:r>
              <a:rPr lang="fr-FR" dirty="0" err="1" smtClean="0"/>
              <a:t>each</a:t>
            </a:r>
            <a:endParaRPr lang="fr-FR" dirty="0" smtClean="0"/>
          </a:p>
          <a:p>
            <a:pPr lvl="1"/>
            <a:r>
              <a:rPr lang="fr-FR" dirty="0" err="1" smtClean="0"/>
              <a:t>heroes</a:t>
            </a:r>
            <a:r>
              <a:rPr lang="fr-FR" dirty="0" smtClean="0"/>
              <a:t> est la collection du composant</a:t>
            </a:r>
          </a:p>
          <a:p>
            <a:pPr lvl="1"/>
            <a:r>
              <a:rPr lang="fr-FR" dirty="0" err="1"/>
              <a:t>h</a:t>
            </a:r>
            <a:r>
              <a:rPr lang="fr-FR" dirty="0" err="1" smtClean="0"/>
              <a:t>ero</a:t>
            </a:r>
            <a:r>
              <a:rPr lang="fr-FR" dirty="0" smtClean="0"/>
              <a:t> est la variable du </a:t>
            </a:r>
            <a:r>
              <a:rPr lang="fr-FR" dirty="0" err="1" smtClean="0"/>
              <a:t>repeater</a:t>
            </a:r>
            <a:endParaRPr lang="fr-FR" dirty="0" smtClean="0"/>
          </a:p>
          <a:p>
            <a:pPr lvl="1"/>
            <a:r>
              <a:rPr lang="fr-FR" dirty="0" smtClean="0"/>
              <a:t>Li est l’élément hôte</a:t>
            </a:r>
          </a:p>
          <a:p>
            <a:pPr lvl="2"/>
            <a:r>
              <a:rPr lang="fr-FR" dirty="0" smtClean="0"/>
              <a:t>non répété contrairement à </a:t>
            </a:r>
            <a:r>
              <a:rPr lang="fr-FR" dirty="0" err="1" smtClean="0"/>
              <a:t>AngularJS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0" y="2636912"/>
            <a:ext cx="7665634" cy="16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ngIf</a:t>
            </a:r>
            <a:r>
              <a:rPr lang="fr-FR" dirty="0" smtClean="0"/>
              <a:t> permet d’effectuer une condition dans le HTML</a:t>
            </a:r>
          </a:p>
          <a:p>
            <a:r>
              <a:rPr lang="fr-FR" dirty="0" smtClean="0"/>
              <a:t>Syntaxe</a:t>
            </a:r>
          </a:p>
          <a:p>
            <a:pPr lvl="1"/>
            <a:r>
              <a:rPr lang="fr-FR" dirty="0" smtClean="0"/>
              <a:t>&lt;div *</a:t>
            </a:r>
            <a:r>
              <a:rPr lang="fr-FR" dirty="0" err="1" smtClean="0"/>
              <a:t>ngIf</a:t>
            </a:r>
            <a:r>
              <a:rPr lang="en-US" dirty="0"/>
              <a:t> </a:t>
            </a:r>
            <a:r>
              <a:rPr lang="en-US" dirty="0" smtClean="0"/>
              <a:t>= “condition"&gt;…&lt;/div&gt;</a:t>
            </a:r>
          </a:p>
          <a:p>
            <a:pPr lvl="1"/>
            <a:r>
              <a:rPr lang="en-US" dirty="0" err="1" smtClean="0"/>
              <a:t>Div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l’élément</a:t>
            </a:r>
            <a:r>
              <a:rPr lang="en-US" dirty="0" smtClean="0"/>
              <a:t> </a:t>
            </a:r>
            <a:r>
              <a:rPr lang="en-US" dirty="0" err="1" smtClean="0"/>
              <a:t>hôte</a:t>
            </a:r>
            <a:endParaRPr lang="en-US" dirty="0" smtClean="0"/>
          </a:p>
          <a:p>
            <a:pPr lvl="1"/>
            <a:r>
              <a:rPr lang="en-US" dirty="0" smtClean="0"/>
              <a:t>Le </a:t>
            </a:r>
            <a:r>
              <a:rPr lang="en-US" dirty="0" err="1" smtClean="0"/>
              <a:t>contenu</a:t>
            </a:r>
            <a:r>
              <a:rPr lang="en-US" dirty="0" smtClean="0"/>
              <a:t> de </a:t>
            </a:r>
            <a:r>
              <a:rPr lang="en-US" dirty="0" err="1" smtClean="0"/>
              <a:t>l’élément</a:t>
            </a:r>
            <a:r>
              <a:rPr lang="en-US" dirty="0" smtClean="0"/>
              <a:t> </a:t>
            </a:r>
            <a:r>
              <a:rPr lang="en-US" dirty="0" err="1" smtClean="0"/>
              <a:t>hôte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supprimé</a:t>
            </a:r>
            <a:r>
              <a:rPr lang="en-US" dirty="0" smtClean="0"/>
              <a:t> du DOM </a:t>
            </a:r>
            <a:r>
              <a:rPr lang="en-US" dirty="0" err="1" smtClean="0"/>
              <a:t>si</a:t>
            </a:r>
            <a:r>
              <a:rPr lang="en-US" dirty="0" smtClean="0"/>
              <a:t> la condition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fausse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72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Supposons l’attribut du composant </a:t>
            </a:r>
            <a:r>
              <a:rPr lang="fr-FR" dirty="0" err="1" smtClean="0"/>
              <a:t>selectHero</a:t>
            </a:r>
            <a:r>
              <a:rPr lang="fr-FR" dirty="0" smtClean="0"/>
              <a:t> qui est un héro vide (</a:t>
            </a:r>
            <a:r>
              <a:rPr lang="fr-FR" dirty="0" err="1" smtClean="0"/>
              <a:t>undefined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/>
              <a:t>selectedHero</a:t>
            </a:r>
            <a:r>
              <a:rPr lang="fr-FR" dirty="0"/>
              <a:t>: </a:t>
            </a:r>
            <a:r>
              <a:rPr lang="fr-FR" dirty="0" err="1"/>
              <a:t>Hero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Si il n’y avait pas de </a:t>
            </a:r>
            <a:r>
              <a:rPr lang="fr-FR" dirty="0" err="1" smtClean="0"/>
              <a:t>ngIf</a:t>
            </a:r>
            <a:r>
              <a:rPr lang="fr-FR" dirty="0" smtClean="0"/>
              <a:t> le code aurait planté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951" y="3208588"/>
            <a:ext cx="6411049" cy="32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ngSwitch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794060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3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?.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?. est l'opérateur </a:t>
            </a:r>
            <a:r>
              <a:rPr lang="fr-FR" dirty="0" err="1" smtClean="0"/>
              <a:t>safe</a:t>
            </a:r>
            <a:endParaRPr lang="fr-FR" dirty="0" smtClean="0"/>
          </a:p>
          <a:p>
            <a:pPr lvl="1"/>
            <a:r>
              <a:rPr lang="fr-FR" dirty="0" smtClean="0"/>
              <a:t>En effet si </a:t>
            </a:r>
            <a:r>
              <a:rPr lang="fr-FR" dirty="0" err="1" smtClean="0"/>
              <a:t>hero</a:t>
            </a:r>
            <a:r>
              <a:rPr lang="fr-FR" dirty="0" smtClean="0"/>
              <a:t> = </a:t>
            </a:r>
            <a:r>
              <a:rPr lang="fr-FR" dirty="0" err="1" smtClean="0"/>
              <a:t>null</a:t>
            </a:r>
            <a:endParaRPr lang="fr-FR" dirty="0" smtClean="0"/>
          </a:p>
          <a:p>
            <a:pPr lvl="1"/>
            <a:r>
              <a:rPr lang="fr-FR" dirty="0" smtClean="0"/>
              <a:t>{{hero.name}} génère une erreur</a:t>
            </a:r>
          </a:p>
          <a:p>
            <a:pPr lvl="1"/>
            <a:r>
              <a:rPr lang="fr-FR" dirty="0" smtClean="0"/>
              <a:t>{{hero?.name}} affiche un blanc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19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 </a:t>
            </a:r>
            <a:r>
              <a:rPr lang="fr-FR" dirty="0" err="1" smtClean="0"/>
              <a:t>null</a:t>
            </a:r>
            <a:r>
              <a:rPr lang="fr-FR" dirty="0" smtClean="0"/>
              <a:t> </a:t>
            </a:r>
            <a:r>
              <a:rPr lang="fr-FR" dirty="0" err="1" smtClean="0"/>
              <a:t>opérator</a:t>
            </a:r>
            <a:endParaRPr lang="fr-FR" dirty="0" smtClean="0"/>
          </a:p>
          <a:p>
            <a:pPr lvl="1"/>
            <a:r>
              <a:rPr lang="fr-FR" dirty="0" smtClean="0"/>
              <a:t>! vérifie que la variable n'est jamais nulle</a:t>
            </a:r>
          </a:p>
          <a:p>
            <a:pPr lvl="1"/>
            <a:r>
              <a:rPr lang="fr-FR" dirty="0" err="1" smtClean="0"/>
              <a:t>hero</a:t>
            </a:r>
            <a:r>
              <a:rPr lang="fr-FR" dirty="0" smtClean="0"/>
              <a:t>!</a:t>
            </a:r>
          </a:p>
          <a:p>
            <a:pPr lvl="1"/>
            <a:r>
              <a:rPr lang="fr-FR" smtClean="0"/>
              <a:t>génère </a:t>
            </a:r>
            <a:r>
              <a:rPr lang="fr-FR" dirty="0" smtClean="0"/>
              <a:t>une erreur sinon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4904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2806</TotalTime>
  <Words>498</Words>
  <Application>Microsoft Office PowerPoint</Application>
  <PresentationFormat>Affichage à l'écran (4:3)</PresentationFormat>
  <Paragraphs>95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Times New Roman</vt:lpstr>
      <vt:lpstr>cvc</vt:lpstr>
      <vt:lpstr>Présentation PowerPoint</vt:lpstr>
      <vt:lpstr>Directives</vt:lpstr>
      <vt:lpstr>ngFor</vt:lpstr>
      <vt:lpstr>Exemple</vt:lpstr>
      <vt:lpstr>ngIf</vt:lpstr>
      <vt:lpstr>Exemple</vt:lpstr>
      <vt:lpstr>ngSwitch</vt:lpstr>
      <vt:lpstr>?.</vt:lpstr>
      <vt:lpstr>!</vt:lpstr>
      <vt:lpstr>Evènement click</vt:lpstr>
      <vt:lpstr>Ajout d’une méthode dans le composant</vt:lpstr>
      <vt:lpstr>CSS</vt:lpstr>
      <vt:lpstr>Formulaires</vt:lpstr>
      <vt:lpstr>Création de directive</vt:lpstr>
      <vt:lpstr>Création d'une directive attribut</vt:lpstr>
      <vt:lpstr>Directive avec interaction</vt:lpstr>
      <vt:lpstr>Directives structurelles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202</cp:revision>
  <dcterms:created xsi:type="dcterms:W3CDTF">2000-04-10T19:33:12Z</dcterms:created>
  <dcterms:modified xsi:type="dcterms:W3CDTF">2018-09-06T09:21:52Z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