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330" r:id="rId3"/>
    <p:sldId id="331" r:id="rId4"/>
    <p:sldId id="334" r:id="rId5"/>
    <p:sldId id="332" r:id="rId6"/>
    <p:sldId id="333" r:id="rId7"/>
    <p:sldId id="338" r:id="rId8"/>
    <p:sldId id="339" r:id="rId9"/>
    <p:sldId id="337" r:id="rId10"/>
    <p:sldId id="340" r:id="rId11"/>
    <p:sldId id="341" r:id="rId12"/>
    <p:sldId id="342" r:id="rId13"/>
    <p:sldId id="343" r:id="rId14"/>
    <p:sldId id="344" r:id="rId15"/>
    <p:sldId id="345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11</a:t>
            </a:r>
          </a:p>
          <a:p>
            <a:pPr eaLnBrk="1" hangingPunct="1"/>
            <a:r>
              <a:rPr lang="fr-FR" altLang="fr-FR" dirty="0" smtClean="0"/>
              <a:t>Les </a:t>
            </a:r>
            <a:r>
              <a:rPr lang="fr-FR" altLang="fr-FR" smtClean="0"/>
              <a:t>composants paramétrés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Elément</a:t>
            </a:r>
          </a:p>
          <a:p>
            <a:pPr lvl="1"/>
            <a:r>
              <a:rPr lang="fr-FR" dirty="0" smtClean="0"/>
              <a:t>{{ }}</a:t>
            </a:r>
          </a:p>
          <a:p>
            <a:r>
              <a:rPr lang="fr-FR" dirty="0" smtClean="0"/>
              <a:t>Attribut</a:t>
            </a:r>
            <a:endParaRPr lang="fr-FR" dirty="0"/>
          </a:p>
          <a:p>
            <a:pPr lvl="1"/>
            <a:r>
              <a:rPr lang="en-US" dirty="0"/>
              <a:t>&lt;button [</a:t>
            </a:r>
            <a:r>
              <a:rPr lang="en-US" dirty="0" err="1"/>
              <a:t>attr.aria</a:t>
            </a:r>
            <a:r>
              <a:rPr lang="en-US" dirty="0"/>
              <a:t>-label]="help"&gt;help&lt;/button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fr-FR" dirty="0"/>
              <a:t>&lt;div [</a:t>
            </a:r>
            <a:r>
              <a:rPr lang="fr-FR" dirty="0" err="1"/>
              <a:t>class.special</a:t>
            </a:r>
            <a:r>
              <a:rPr lang="fr-FR" dirty="0"/>
              <a:t>]="</a:t>
            </a:r>
            <a:r>
              <a:rPr lang="fr-FR" dirty="0" err="1"/>
              <a:t>isSpecial</a:t>
            </a:r>
            <a:r>
              <a:rPr lang="fr-FR" dirty="0"/>
              <a:t>"&gt;</a:t>
            </a:r>
            <a:r>
              <a:rPr lang="fr-FR" dirty="0" err="1"/>
              <a:t>Special</a:t>
            </a:r>
            <a:r>
              <a:rPr lang="fr-FR" dirty="0"/>
              <a:t>&lt;/div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Style</a:t>
            </a:r>
          </a:p>
          <a:p>
            <a:pPr lvl="1"/>
            <a:r>
              <a:rPr lang="en-US" dirty="0"/>
              <a:t>&lt;button [</a:t>
            </a:r>
            <a:r>
              <a:rPr lang="en-US" dirty="0" err="1"/>
              <a:t>style.color</a:t>
            </a:r>
            <a:r>
              <a:rPr lang="en-US" dirty="0"/>
              <a:t>]="</a:t>
            </a:r>
            <a:r>
              <a:rPr lang="en-US" dirty="0" err="1"/>
              <a:t>isSpecial</a:t>
            </a:r>
            <a:r>
              <a:rPr lang="en-US" dirty="0"/>
              <a:t> ? 'red' : 'green'"&gt;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90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ou interpolation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avez souvent le choix entre binding et interpolation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binding est plus sécurisé</a:t>
            </a:r>
          </a:p>
          <a:p>
            <a:pPr lvl="1"/>
            <a:r>
              <a:rPr lang="fr-FR" dirty="0" smtClean="0"/>
              <a:t>Imaginez que</a:t>
            </a:r>
          </a:p>
          <a:p>
            <a:pPr lvl="1"/>
            <a:r>
              <a:rPr lang="fr-FR" dirty="0" err="1" smtClean="0"/>
              <a:t>title</a:t>
            </a:r>
            <a:r>
              <a:rPr lang="fr-FR" dirty="0" smtClean="0"/>
              <a:t> = '</a:t>
            </a:r>
            <a:r>
              <a:rPr lang="en-US" dirty="0" smtClean="0"/>
              <a:t>Hello &lt;script&gt;alert</a:t>
            </a:r>
            <a:r>
              <a:rPr lang="en-US" dirty="0"/>
              <a:t>("evil never sleeps")&lt;/script</a:t>
            </a:r>
            <a:r>
              <a:rPr lang="en-US" dirty="0" smtClean="0"/>
              <a:t>&gt;';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799761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2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event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event</a:t>
            </a:r>
            <a:r>
              <a:rPr lang="fr-FR" dirty="0" smtClean="0"/>
              <a:t> permet de retrouver les évènements du DOM</a:t>
            </a:r>
          </a:p>
          <a:p>
            <a:pPr lvl="1"/>
            <a:r>
              <a:rPr lang="fr-FR" dirty="0" smtClean="0"/>
              <a:t>Compatible JS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Angular</a:t>
            </a:r>
            <a:r>
              <a:rPr lang="fr-FR" dirty="0" smtClean="0"/>
              <a:t> sait </a:t>
            </a:r>
            <a:r>
              <a:rPr lang="fr-FR" dirty="0" err="1" smtClean="0"/>
              <a:t>emettre</a:t>
            </a:r>
            <a:r>
              <a:rPr lang="fr-FR" dirty="0" smtClean="0"/>
              <a:t> un $</a:t>
            </a:r>
            <a:r>
              <a:rPr lang="fr-FR" dirty="0" err="1" smtClean="0"/>
              <a:t>event</a:t>
            </a:r>
            <a:r>
              <a:rPr lang="fr-FR" dirty="0" smtClean="0"/>
              <a:t> avec </a:t>
            </a:r>
            <a:r>
              <a:rPr lang="fr-FR" dirty="0" err="1" smtClean="0"/>
              <a:t>EventEmitter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068960"/>
            <a:ext cx="6207339" cy="77075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725143"/>
            <a:ext cx="4320480" cy="15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7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référence variable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#</a:t>
            </a:r>
          </a:p>
          <a:p>
            <a:pPr lvl="1"/>
            <a:r>
              <a:rPr lang="fr-FR" dirty="0" smtClean="0"/>
              <a:t>Permet d'ajouter un id </a:t>
            </a:r>
            <a:r>
              <a:rPr lang="fr-FR" dirty="0" err="1"/>
              <a:t>A</a:t>
            </a:r>
            <a:r>
              <a:rPr lang="fr-FR" dirty="0" err="1" smtClean="0"/>
              <a:t>ngular</a:t>
            </a:r>
            <a:r>
              <a:rPr lang="fr-FR" dirty="0" smtClean="0"/>
              <a:t> sur un élément</a:t>
            </a:r>
          </a:p>
          <a:p>
            <a:pPr lvl="1"/>
            <a:r>
              <a:rPr lang="en-US" dirty="0"/>
              <a:t>&lt;input #phone placeholder="phone number</a:t>
            </a:r>
            <a:r>
              <a:rPr lang="en-US" dirty="0" smtClean="0"/>
              <a:t>"&gt;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préférer</a:t>
            </a:r>
            <a:r>
              <a:rPr lang="en-US" dirty="0" smtClean="0"/>
              <a:t> à </a:t>
            </a:r>
          </a:p>
          <a:p>
            <a:pPr lvl="2"/>
            <a:r>
              <a:rPr lang="en-US" dirty="0"/>
              <a:t>&lt;input </a:t>
            </a:r>
            <a:r>
              <a:rPr lang="en-US" dirty="0" smtClean="0"/>
              <a:t>id="phone" </a:t>
            </a:r>
            <a:r>
              <a:rPr lang="en-US" dirty="0"/>
              <a:t>placeholder="phone number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Pour </a:t>
            </a:r>
            <a:r>
              <a:rPr lang="en-US" dirty="0" err="1" smtClean="0"/>
              <a:t>retrouver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DOM</a:t>
            </a:r>
          </a:p>
          <a:p>
            <a:pPr lvl="1"/>
            <a:r>
              <a:rPr lang="en-US" dirty="0"/>
              <a:t>&lt;button (click)="</a:t>
            </a:r>
            <a:r>
              <a:rPr lang="en-US" dirty="0" err="1"/>
              <a:t>callPhone</a:t>
            </a:r>
            <a:r>
              <a:rPr lang="en-US" dirty="0"/>
              <a:t>(</a:t>
            </a:r>
            <a:r>
              <a:rPr lang="en-US" dirty="0" err="1"/>
              <a:t>phone.value</a:t>
            </a:r>
            <a:r>
              <a:rPr lang="en-US" dirty="0"/>
              <a:t>)"&gt;Call&lt;/button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phone.value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la </a:t>
            </a:r>
            <a:r>
              <a:rPr lang="en-US" dirty="0" err="1" smtClean="0"/>
              <a:t>valeur</a:t>
            </a:r>
            <a:r>
              <a:rPr lang="en-US" dirty="0" smtClean="0"/>
              <a:t> de </a:t>
            </a:r>
            <a:r>
              <a:rPr lang="en-US" dirty="0" err="1" smtClean="0"/>
              <a:t>l'élément</a:t>
            </a:r>
            <a:r>
              <a:rPr lang="en-US" dirty="0" smtClean="0"/>
              <a:t> phone</a:t>
            </a:r>
          </a:p>
          <a:p>
            <a:pPr lvl="1"/>
            <a:r>
              <a:rPr lang="en-US" dirty="0" err="1" smtClean="0"/>
              <a:t>Uniquement</a:t>
            </a:r>
            <a:r>
              <a:rPr lang="en-US" dirty="0" smtClean="0"/>
              <a:t> compatible avec # et non id</a:t>
            </a:r>
            <a:endParaRPr lang="en-US" dirty="0"/>
          </a:p>
          <a:p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77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@Output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@Output est l'inverse de @Input il est utile pour les évènements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Appelable avec () car c'est un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72" y="2492896"/>
            <a:ext cx="6375708" cy="14401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3" y="4774096"/>
            <a:ext cx="7245861" cy="11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7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918236" cy="5040560"/>
          </a:xfrm>
        </p:spPr>
        <p:txBody>
          <a:bodyPr/>
          <a:lstStyle/>
          <a:p>
            <a:r>
              <a:rPr lang="fr-FR" dirty="0" smtClean="0"/>
              <a:t>Le composant possède un cycle de vie complexe</a:t>
            </a:r>
          </a:p>
          <a:p>
            <a:pPr lvl="1"/>
            <a:r>
              <a:rPr lang="fr-FR" dirty="0" smtClean="0"/>
              <a:t>Démarré par </a:t>
            </a:r>
            <a:r>
              <a:rPr lang="fr-FR" dirty="0" err="1" smtClean="0"/>
              <a:t>ngOnInit</a:t>
            </a:r>
            <a:endParaRPr lang="fr-FR" dirty="0" smtClean="0"/>
          </a:p>
          <a:p>
            <a:pPr lvl="1"/>
            <a:r>
              <a:rPr lang="fr-FR" dirty="0" smtClean="0"/>
              <a:t>Chacun de ses </a:t>
            </a:r>
            <a:r>
              <a:rPr lang="fr-FR" dirty="0" err="1" smtClean="0"/>
              <a:t>évenements</a:t>
            </a:r>
            <a:r>
              <a:rPr lang="fr-FR" dirty="0" smtClean="0"/>
              <a:t> peut être capturé</a:t>
            </a:r>
          </a:p>
          <a:p>
            <a:pPr lvl="1"/>
            <a:r>
              <a:rPr lang="fr-FR" dirty="0" smtClean="0"/>
              <a:t>Par exemple</a:t>
            </a:r>
          </a:p>
          <a:p>
            <a:pPr lvl="1"/>
            <a:r>
              <a:rPr lang="fr-FR" dirty="0" err="1"/>
              <a:t>ngOnDestroy</a:t>
            </a:r>
            <a:r>
              <a:rPr lang="fr-FR" dirty="0"/>
              <a:t>() { </a:t>
            </a:r>
            <a:r>
              <a:rPr lang="fr-FR" dirty="0" err="1"/>
              <a:t>this.logIt</a:t>
            </a:r>
            <a:r>
              <a:rPr lang="fr-FR" dirty="0"/>
              <a:t>(`</a:t>
            </a:r>
            <a:r>
              <a:rPr lang="fr-FR" dirty="0" err="1"/>
              <a:t>onDestroy</a:t>
            </a:r>
            <a:r>
              <a:rPr lang="fr-FR" dirty="0"/>
              <a:t>`); }</a:t>
            </a:r>
          </a:p>
        </p:txBody>
      </p:sp>
      <p:pic>
        <p:nvPicPr>
          <p:cNvPr id="1026" name="Picture 2" descr="Peek-a-b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748" y="2420888"/>
            <a:ext cx="294322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0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dans la philosophie d’</a:t>
            </a:r>
            <a:r>
              <a:rPr lang="fr-FR" dirty="0" err="1" smtClean="0"/>
              <a:t>Angular</a:t>
            </a:r>
            <a:r>
              <a:rPr lang="fr-FR" dirty="0" smtClean="0"/>
              <a:t> de fortement découper le code en composants et modules</a:t>
            </a:r>
          </a:p>
          <a:p>
            <a:pPr lvl="1"/>
            <a:r>
              <a:rPr lang="fr-FR" dirty="0" smtClean="0"/>
              <a:t>Il faudrait découper le composant </a:t>
            </a:r>
            <a:r>
              <a:rPr lang="fr-FR" dirty="0" err="1" smtClean="0"/>
              <a:t>heroes</a:t>
            </a:r>
            <a:r>
              <a:rPr lang="fr-FR" dirty="0" smtClean="0"/>
              <a:t> en 2 composants</a:t>
            </a:r>
          </a:p>
          <a:p>
            <a:pPr lvl="1"/>
            <a:r>
              <a:rPr lang="fr-FR" dirty="0" smtClean="0"/>
              <a:t>Lesquels ?</a:t>
            </a:r>
          </a:p>
          <a:p>
            <a:r>
              <a:rPr lang="fr-FR" dirty="0" smtClean="0"/>
              <a:t>Ceci implique une communication entre composants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2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</a:t>
            </a:r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Afin d’éviter la saisie du code des 3 fichiers .html, .</a:t>
            </a:r>
            <a:r>
              <a:rPr lang="fr-FR" dirty="0" err="1" smtClean="0"/>
              <a:t>css</a:t>
            </a:r>
            <a:r>
              <a:rPr lang="fr-FR" dirty="0" smtClean="0"/>
              <a:t> et .</a:t>
            </a:r>
            <a:r>
              <a:rPr lang="fr-FR" dirty="0" err="1" smtClean="0"/>
              <a:t>ts</a:t>
            </a:r>
            <a:r>
              <a:rPr lang="fr-FR" dirty="0" smtClean="0"/>
              <a:t> une commande a été créée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component </a:t>
            </a:r>
            <a:r>
              <a:rPr lang="fr-FR" dirty="0" err="1" smtClean="0"/>
              <a:t>nomDuComposant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component </a:t>
            </a:r>
            <a:r>
              <a:rPr lang="fr-FR" dirty="0" err="1" smtClean="0"/>
              <a:t>hero-detail</a:t>
            </a:r>
            <a:endParaRPr lang="fr-FR" dirty="0" smtClean="0"/>
          </a:p>
          <a:p>
            <a:pPr lvl="1"/>
            <a:r>
              <a:rPr lang="fr-FR" dirty="0" smtClean="0"/>
              <a:t>Génère les 3 fichiers</a:t>
            </a:r>
          </a:p>
          <a:p>
            <a:pPr lvl="1"/>
            <a:r>
              <a:rPr lang="fr-FR" dirty="0" smtClean="0"/>
              <a:t>Avec du code</a:t>
            </a:r>
          </a:p>
          <a:p>
            <a:pPr lvl="1"/>
            <a:r>
              <a:rPr lang="fr-FR" dirty="0" smtClean="0"/>
              <a:t>Dans le répertoire </a:t>
            </a:r>
            <a:r>
              <a:rPr lang="fr-FR" dirty="0" err="1" smtClean="0"/>
              <a:t>heroes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6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Inclusion d'un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composant peut utiliser un composant</a:t>
            </a:r>
          </a:p>
          <a:p>
            <a:pPr lvl="1"/>
            <a:r>
              <a:rPr lang="fr-FR" dirty="0" smtClean="0"/>
              <a:t>Il suffit d'ajouter la balise &lt;</a:t>
            </a:r>
            <a:r>
              <a:rPr lang="fr-FR" dirty="0" err="1" smtClean="0"/>
              <a:t>app-nomducomposant</a:t>
            </a:r>
            <a:r>
              <a:rPr lang="fr-FR" dirty="0" smtClean="0"/>
              <a:t>&gt;&lt;/</a:t>
            </a:r>
            <a:r>
              <a:rPr lang="fr-FR" dirty="0" err="1" smtClean="0"/>
              <a:t>app-nomducomposant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app-hero-detail</a:t>
            </a:r>
            <a:r>
              <a:rPr lang="fr-FR" dirty="0" smtClean="0"/>
              <a:t>&gt;&lt;/</a:t>
            </a:r>
            <a:r>
              <a:rPr lang="fr-FR" dirty="0" err="1" smtClean="0"/>
              <a:t>app-hero-detail</a:t>
            </a:r>
            <a:r>
              <a:rPr lang="fr-FR" dirty="0"/>
              <a:t>&gt;</a:t>
            </a:r>
          </a:p>
        </p:txBody>
      </p:sp>
      <p:pic>
        <p:nvPicPr>
          <p:cNvPr id="1026" name="Picture 2" descr="Custom element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2"/>
            <a:ext cx="5459251" cy="32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7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Décorateur @Input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passer des paramètres au </a:t>
            </a:r>
            <a:r>
              <a:rPr lang="fr-FR" dirty="0" smtClean="0"/>
              <a:t>composant</a:t>
            </a:r>
          </a:p>
          <a:p>
            <a:pPr lvl="1"/>
            <a:r>
              <a:rPr lang="fr-FR" dirty="0" err="1" smtClean="0"/>
              <a:t>Egelement</a:t>
            </a:r>
            <a:r>
              <a:rPr lang="fr-FR" dirty="0" smtClean="0"/>
              <a:t> valable pour les directives</a:t>
            </a:r>
            <a:endParaRPr lang="fr-FR" dirty="0" smtClean="0"/>
          </a:p>
          <a:p>
            <a:r>
              <a:rPr lang="fr-FR" dirty="0" smtClean="0"/>
              <a:t>Via la directive @Input qui décore un attribut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@Input() </a:t>
            </a:r>
            <a:r>
              <a:rPr lang="fr-FR" dirty="0" err="1"/>
              <a:t>hero</a:t>
            </a:r>
            <a:r>
              <a:rPr lang="fr-FR" dirty="0"/>
              <a:t>: </a:t>
            </a:r>
            <a:r>
              <a:rPr lang="fr-FR" dirty="0" err="1"/>
              <a:t>Hero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Input doit être au préalablement importé</a:t>
            </a:r>
          </a:p>
          <a:p>
            <a:pPr lvl="1"/>
            <a:r>
              <a:rPr lang="en-US" dirty="0"/>
              <a:t>import { Component, </a:t>
            </a:r>
            <a:r>
              <a:rPr lang="en-US" dirty="0" err="1"/>
              <a:t>OnInit</a:t>
            </a:r>
            <a:r>
              <a:rPr lang="en-US" dirty="0"/>
              <a:t>, Input } from '@angular/core</a:t>
            </a:r>
            <a:r>
              <a:rPr lang="en-US" dirty="0" smtClean="0"/>
              <a:t>';</a:t>
            </a:r>
          </a:p>
          <a:p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sur un setter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5568289"/>
            <a:ext cx="4752528" cy="11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[ ]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passage de paramètre d’un composant se fait via [ ]</a:t>
            </a:r>
          </a:p>
          <a:p>
            <a:pPr lvl="1"/>
            <a:r>
              <a:rPr lang="fr-FR" dirty="0" smtClean="0"/>
              <a:t>@Input obligatoire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/>
              <a:t>app-hero-detail</a:t>
            </a:r>
            <a:r>
              <a:rPr lang="fr-FR" dirty="0"/>
              <a:t> [</a:t>
            </a:r>
            <a:r>
              <a:rPr lang="fr-FR" dirty="0" err="1"/>
              <a:t>hero</a:t>
            </a:r>
            <a:r>
              <a:rPr lang="fr-FR" dirty="0"/>
              <a:t>]="</a:t>
            </a:r>
            <a:r>
              <a:rPr lang="fr-FR" dirty="0" err="1"/>
              <a:t>selectedHero</a:t>
            </a:r>
            <a:r>
              <a:rPr lang="fr-FR" dirty="0"/>
              <a:t>"&gt;&lt;/</a:t>
            </a:r>
            <a:r>
              <a:rPr lang="fr-FR" dirty="0" err="1"/>
              <a:t>app-hero-detail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Il s'agit en fait d'une autre écriture du binding one </a:t>
            </a:r>
            <a:r>
              <a:rPr lang="fr-FR" dirty="0" err="1" smtClean="0"/>
              <a:t>way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8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Propriété d'élément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img</a:t>
            </a:r>
            <a:r>
              <a:rPr lang="fr-FR" dirty="0"/>
              <a:t> [</a:t>
            </a:r>
            <a:r>
              <a:rPr lang="fr-FR" dirty="0" err="1"/>
              <a:t>src</a:t>
            </a:r>
            <a:r>
              <a:rPr lang="fr-FR" dirty="0"/>
              <a:t>]="</a:t>
            </a:r>
            <a:r>
              <a:rPr lang="fr-FR" dirty="0" err="1"/>
              <a:t>heroImageUrl</a:t>
            </a:r>
            <a:r>
              <a:rPr lang="fr-FR" dirty="0" smtClean="0"/>
              <a:t>"&gt;</a:t>
            </a:r>
          </a:p>
          <a:p>
            <a:r>
              <a:rPr lang="fr-FR" dirty="0" smtClean="0"/>
              <a:t>Propriété de composant</a:t>
            </a:r>
            <a:endParaRPr lang="fr-FR" dirty="0"/>
          </a:p>
          <a:p>
            <a:pPr lvl="1"/>
            <a:r>
              <a:rPr lang="fr-FR" dirty="0"/>
              <a:t>&lt;</a:t>
            </a:r>
            <a:r>
              <a:rPr lang="fr-FR" dirty="0" err="1"/>
              <a:t>app-hero-detail</a:t>
            </a:r>
            <a:r>
              <a:rPr lang="fr-FR" dirty="0"/>
              <a:t> [</a:t>
            </a:r>
            <a:r>
              <a:rPr lang="fr-FR" dirty="0" err="1"/>
              <a:t>hero</a:t>
            </a:r>
            <a:r>
              <a:rPr lang="fr-FR" dirty="0"/>
              <a:t>]="</a:t>
            </a:r>
            <a:r>
              <a:rPr lang="fr-FR" dirty="0" err="1"/>
              <a:t>currentHero</a:t>
            </a:r>
            <a:r>
              <a:rPr lang="fr-FR" dirty="0"/>
              <a:t>"&gt;&lt;/</a:t>
            </a:r>
            <a:r>
              <a:rPr lang="fr-FR" dirty="0" err="1"/>
              <a:t>app-hero-detail</a:t>
            </a:r>
            <a:r>
              <a:rPr lang="fr-FR" dirty="0"/>
              <a:t>&gt;</a:t>
            </a:r>
          </a:p>
          <a:p>
            <a:r>
              <a:rPr lang="fr-FR" dirty="0" smtClean="0"/>
              <a:t>Propriété de directive</a:t>
            </a:r>
          </a:p>
          <a:p>
            <a:pPr lvl="1"/>
            <a:r>
              <a:rPr lang="fr-FR" dirty="0" smtClean="0"/>
              <a:t>&lt;</a:t>
            </a:r>
            <a:r>
              <a:rPr lang="fr-FR" dirty="0"/>
              <a:t>div [</a:t>
            </a:r>
            <a:r>
              <a:rPr lang="fr-FR" dirty="0" err="1"/>
              <a:t>ngClass</a:t>
            </a:r>
            <a:r>
              <a:rPr lang="fr-FR" dirty="0"/>
              <a:t>]="{'</a:t>
            </a:r>
            <a:r>
              <a:rPr lang="fr-FR" dirty="0" err="1"/>
              <a:t>special</a:t>
            </a:r>
            <a:r>
              <a:rPr lang="fr-FR" dirty="0"/>
              <a:t>': </a:t>
            </a:r>
            <a:r>
              <a:rPr lang="fr-FR" dirty="0" err="1"/>
              <a:t>isSpecial</a:t>
            </a:r>
            <a:r>
              <a:rPr lang="fr-FR" dirty="0"/>
              <a:t>}"&gt;&lt;/div&gt;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50647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Evènements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endParaRPr lang="fr-FR" dirty="0" smtClean="0"/>
          </a:p>
          <a:p>
            <a:pPr lvl="1"/>
            <a:r>
              <a:rPr lang="fr-FR" dirty="0"/>
              <a:t>&lt;</a:t>
            </a:r>
            <a:r>
              <a:rPr lang="fr-FR" dirty="0" err="1"/>
              <a:t>button</a:t>
            </a:r>
            <a:r>
              <a:rPr lang="fr-FR" dirty="0"/>
              <a:t> (click)="</a:t>
            </a:r>
            <a:r>
              <a:rPr lang="fr-FR" dirty="0" err="1"/>
              <a:t>onSave</a:t>
            </a:r>
            <a:r>
              <a:rPr lang="fr-FR" dirty="0"/>
              <a:t>()"&gt;Save&lt;/</a:t>
            </a:r>
            <a:r>
              <a:rPr lang="fr-FR" dirty="0" err="1"/>
              <a:t>button</a:t>
            </a:r>
            <a:r>
              <a:rPr lang="fr-FR" dirty="0"/>
              <a:t>&gt;</a:t>
            </a:r>
          </a:p>
          <a:p>
            <a:r>
              <a:rPr lang="fr-FR" dirty="0" smtClean="0"/>
              <a:t>Component </a:t>
            </a:r>
            <a:r>
              <a:rPr lang="fr-FR" dirty="0" err="1" smtClean="0"/>
              <a:t>event</a:t>
            </a:r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 err="1"/>
              <a:t>app-hero-detail</a:t>
            </a:r>
            <a:r>
              <a:rPr lang="fr-FR" dirty="0"/>
              <a:t> (</a:t>
            </a:r>
            <a:r>
              <a:rPr lang="fr-FR" dirty="0" err="1"/>
              <a:t>deleteRequest</a:t>
            </a:r>
            <a:r>
              <a:rPr lang="fr-FR" dirty="0"/>
              <a:t>)="</a:t>
            </a:r>
            <a:r>
              <a:rPr lang="fr-FR" dirty="0" err="1"/>
              <a:t>deleteHero</a:t>
            </a:r>
            <a:r>
              <a:rPr lang="fr-FR" dirty="0"/>
              <a:t>()"&gt;&lt;/</a:t>
            </a:r>
            <a:r>
              <a:rPr lang="fr-FR" dirty="0" err="1"/>
              <a:t>app-hero-detail</a:t>
            </a:r>
            <a:r>
              <a:rPr lang="fr-FR" dirty="0"/>
              <a:t>&gt;</a:t>
            </a:r>
          </a:p>
          <a:p>
            <a:r>
              <a:rPr lang="fr-FR" dirty="0" smtClean="0"/>
              <a:t>Directive </a:t>
            </a:r>
            <a:r>
              <a:rPr lang="fr-FR" dirty="0" err="1" smtClean="0"/>
              <a:t>event</a:t>
            </a:r>
            <a:endParaRPr lang="fr-FR" dirty="0" smtClean="0"/>
          </a:p>
          <a:p>
            <a:pPr lvl="1"/>
            <a:r>
              <a:rPr lang="fr-FR" dirty="0" smtClean="0"/>
              <a:t>&lt;</a:t>
            </a:r>
            <a:r>
              <a:rPr lang="fr-FR" dirty="0"/>
              <a:t>div (</a:t>
            </a:r>
            <a:r>
              <a:rPr lang="fr-FR" dirty="0" err="1"/>
              <a:t>myClick</a:t>
            </a:r>
            <a:r>
              <a:rPr lang="fr-FR" dirty="0"/>
              <a:t>)="</a:t>
            </a:r>
            <a:r>
              <a:rPr lang="fr-FR" dirty="0" err="1"/>
              <a:t>clicked</a:t>
            </a:r>
            <a:r>
              <a:rPr lang="fr-FR" dirty="0"/>
              <a:t>=$</a:t>
            </a:r>
            <a:r>
              <a:rPr lang="fr-FR" dirty="0" err="1"/>
              <a:t>event</a:t>
            </a:r>
            <a:r>
              <a:rPr lang="fr-FR" dirty="0"/>
              <a:t>" </a:t>
            </a:r>
            <a:r>
              <a:rPr lang="fr-FR" dirty="0" err="1"/>
              <a:t>clickable</a:t>
            </a:r>
            <a:r>
              <a:rPr lang="fr-FR" dirty="0"/>
              <a:t>&gt;click me&lt;/div&gt;</a:t>
            </a:r>
          </a:p>
        </p:txBody>
      </p:sp>
    </p:spTree>
    <p:extLst>
      <p:ext uri="{BB962C8B-B14F-4D97-AF65-F5344CB8AC3E}">
        <p14:creationId xmlns:p14="http://schemas.microsoft.com/office/powerpoint/2010/main" val="395560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</a:t>
            </a:r>
            <a:r>
              <a:rPr lang="fr-FR" dirty="0" err="1" smtClean="0"/>
              <a:t>two-way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</a:t>
            </a:r>
            <a:r>
              <a:rPr lang="fr-FR" dirty="0" err="1" smtClean="0"/>
              <a:t>two-way</a:t>
            </a:r>
            <a:r>
              <a:rPr lang="fr-FR" dirty="0" smtClean="0"/>
              <a:t> marche dans les 2 sens</a:t>
            </a:r>
          </a:p>
          <a:p>
            <a:pPr lvl="1"/>
            <a:r>
              <a:rPr lang="fr-FR" dirty="0"/>
              <a:t>[(</a:t>
            </a:r>
            <a:r>
              <a:rPr lang="fr-FR" dirty="0" err="1"/>
              <a:t>target</a:t>
            </a:r>
            <a:r>
              <a:rPr lang="fr-FR" dirty="0"/>
              <a:t>)]="expression"</a:t>
            </a:r>
          </a:p>
          <a:p>
            <a:pPr lvl="1"/>
            <a:r>
              <a:rPr lang="fr-FR" dirty="0" err="1"/>
              <a:t>bindon-target</a:t>
            </a:r>
            <a:r>
              <a:rPr lang="fr-FR" dirty="0"/>
              <a:t>="expression</a:t>
            </a:r>
            <a:r>
              <a:rPr lang="fr-FR" dirty="0" smtClean="0"/>
              <a:t>"</a:t>
            </a:r>
          </a:p>
          <a:p>
            <a:r>
              <a:rPr lang="fr-FR" dirty="0" smtClean="0"/>
              <a:t>[()] = Banana in a box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97600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2797</TotalTime>
  <Words>526</Words>
  <Application>Microsoft Office PowerPoint</Application>
  <PresentationFormat>Affichage à l'écran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Composants</vt:lpstr>
      <vt:lpstr>Rappel Ng generate</vt:lpstr>
      <vt:lpstr>Inclusion d'un composant</vt:lpstr>
      <vt:lpstr>Décorateur @Input</vt:lpstr>
      <vt:lpstr>[ ]</vt:lpstr>
      <vt:lpstr>Propriétés</vt:lpstr>
      <vt:lpstr>Evènements</vt:lpstr>
      <vt:lpstr>Binding two-way</vt:lpstr>
      <vt:lpstr>Binding one way</vt:lpstr>
      <vt:lpstr>Binding ou interpolation ?</vt:lpstr>
      <vt:lpstr>$event</vt:lpstr>
      <vt:lpstr>Template référence variable</vt:lpstr>
      <vt:lpstr>@Output</vt:lpstr>
      <vt:lpstr>Cycle de vie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214</cp:revision>
  <dcterms:created xsi:type="dcterms:W3CDTF">2000-04-10T19:33:12Z</dcterms:created>
  <dcterms:modified xsi:type="dcterms:W3CDTF">2018-09-06T09:18:16Z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